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media1.mp4" ContentType="video/unknown"/>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media2.mp4" ContentType="video/unknown"/>
  <Override PartName="/ppt/notesSlides/notesSlide9.xml" ContentType="application/vnd.openxmlformats-officedocument.presentationml.notesSlide+xml"/>
  <Override PartName="/ppt/media/media3.mp4" ContentType="video/unknown"/>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Helvetica Neue Light"/>
      </a:defRPr>
    </a:lvl1pPr>
    <a:lvl2pPr marL="0" marR="0" indent="266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Helvetica Neue Light"/>
      </a:defRPr>
    </a:lvl2pPr>
    <a:lvl3pPr marL="0" marR="0" indent="533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Helvetica Neue Light"/>
      </a:defRPr>
    </a:lvl3pPr>
    <a:lvl4pPr marL="0" marR="0" indent="8001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Helvetica Neue Light"/>
      </a:defRPr>
    </a:lvl4pPr>
    <a:lvl5pPr marL="0" marR="0" indent="1066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Helvetica Neue Light"/>
      </a:defRPr>
    </a:lvl5pPr>
    <a:lvl6pPr marL="0" marR="0" indent="1333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Helvetica Neue Light"/>
      </a:defRPr>
    </a:lvl6pPr>
    <a:lvl7pPr marL="0" marR="0" indent="161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Helvetica Neue Light"/>
      </a:defRPr>
    </a:lvl7pPr>
    <a:lvl8pPr marL="0" marR="0" indent="1879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Helvetica Neue Light"/>
      </a:defRPr>
    </a:lvl8pPr>
    <a:lvl9pPr marL="0" marR="0" indent="2146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Helvetica Neue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p:nvPr>
            <p:ph type="sldImg"/>
          </p:nvPr>
        </p:nvSpPr>
        <p:spPr>
          <a:xfrm>
            <a:off x="1143000" y="685800"/>
            <a:ext cx="4572000" cy="3429000"/>
          </a:xfrm>
          <a:prstGeom prst="rect">
            <a:avLst/>
          </a:prstGeom>
        </p:spPr>
        <p:txBody>
          <a:bodyPr/>
          <a:lstStyle/>
          <a:p>
            <a:pPr/>
          </a:p>
        </p:txBody>
      </p:sp>
      <p:sp>
        <p:nvSpPr>
          <p:cNvPr id="272" name="Shape 27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 name="Shape 279"/>
          <p:cNvSpPr/>
          <p:nvPr>
            <p:ph type="sldImg"/>
          </p:nvPr>
        </p:nvSpPr>
        <p:spPr>
          <a:prstGeom prst="rect">
            <a:avLst/>
          </a:prstGeom>
        </p:spPr>
        <p:txBody>
          <a:bodyPr/>
          <a:lstStyle/>
          <a:p>
            <a:pPr/>
          </a:p>
        </p:txBody>
      </p:sp>
      <p:sp>
        <p:nvSpPr>
          <p:cNvPr id="280" name="Shape 280"/>
          <p:cNvSpPr/>
          <p:nvPr>
            <p:ph type="body" sz="quarter" idx="1"/>
          </p:nvPr>
        </p:nvSpPr>
        <p:spPr>
          <a:prstGeom prst="rect">
            <a:avLst/>
          </a:prstGeom>
        </p:spPr>
        <p:txBody>
          <a:bodyPr/>
          <a:lstStyle/>
          <a:p>
            <a:pPr/>
          </a:p>
          <a:p>
            <a:pPr/>
            <a:r>
              <a:t>When something terrible happens, how do we learn from it?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8" name="Shape 358"/>
          <p:cNvSpPr/>
          <p:nvPr>
            <p:ph type="sldImg"/>
          </p:nvPr>
        </p:nvSpPr>
        <p:spPr>
          <a:prstGeom prst="rect">
            <a:avLst/>
          </a:prstGeom>
        </p:spPr>
        <p:txBody>
          <a:bodyPr/>
          <a:lstStyle/>
          <a:p>
            <a:pPr/>
          </a:p>
        </p:txBody>
      </p:sp>
      <p:sp>
        <p:nvSpPr>
          <p:cNvPr id="359" name="Shape 359"/>
          <p:cNvSpPr/>
          <p:nvPr>
            <p:ph type="body" sz="quarter" idx="1"/>
          </p:nvPr>
        </p:nvSpPr>
        <p:spPr>
          <a:prstGeom prst="rect">
            <a:avLst/>
          </a:prstGeom>
        </p:spPr>
        <p:txBody>
          <a:bodyPr/>
          <a:lstStyle/>
          <a:p>
            <a:pPr/>
            <a:r>
              <a:t>The appeal is straightforward: the police did what they actually did, and nobody was suggesting malicious intent. </a:t>
            </a:r>
          </a:p>
          <a:p>
            <a:pPr/>
          </a:p>
          <a:p>
            <a:pPr/>
            <a:r>
              <a:t>The news disagrees.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Shape 368"/>
          <p:cNvSpPr/>
          <p:nvPr>
            <p:ph type="sldImg"/>
          </p:nvPr>
        </p:nvSpPr>
        <p:spPr>
          <a:prstGeom prst="rect">
            <a:avLst/>
          </a:prstGeom>
        </p:spPr>
        <p:txBody>
          <a:bodyPr/>
          <a:lstStyle/>
          <a:p>
            <a:pPr/>
          </a:p>
        </p:txBody>
      </p:sp>
      <p:sp>
        <p:nvSpPr>
          <p:cNvPr id="369" name="Shape 369"/>
          <p:cNvSpPr/>
          <p:nvPr>
            <p:ph type="body" sz="quarter" idx="1"/>
          </p:nvPr>
        </p:nvSpPr>
        <p:spPr>
          <a:prstGeom prst="rect">
            <a:avLst/>
          </a:prstGeom>
        </p:spPr>
        <p:txBody>
          <a:bodyPr/>
          <a:lstStyle/>
          <a:p>
            <a:pPr>
              <a:defRPr sz="2600"/>
            </a:pPr>
            <a:r>
              <a:t>VGs forside 17. august 2011: Karin Elena Holst ble symbolet på det som kunne ha vært.</a:t>
            </a:r>
          </a:p>
          <a:p>
            <a:pPr>
              <a:defRPr sz="2600"/>
            </a:pPr>
          </a:p>
          <a:p>
            <a:pPr>
              <a:defRPr sz="2600"/>
            </a:pPr>
            <a:r>
              <a:t>Hun ble skutt på kloss hold på Sydspissen, etter at politiets første patrulje hadde ankommet Utøya 18.25, </a:t>
            </a:r>
          </a:p>
          <a:p>
            <a:pPr>
              <a:defRPr sz="2600"/>
            </a:pPr>
            <a:r>
              <a:t>en time og ett kvarter etter at massakren startet. </a:t>
            </a:r>
          </a:p>
          <a:p>
            <a:pPr>
              <a:defRPr sz="2600"/>
            </a:pPr>
          </a:p>
          <a:p>
            <a:pPr>
              <a:defRPr sz="2600"/>
            </a:pPr>
            <a:r>
              <a:t>Familien hadde kontakt med henne på telefon under veis.</a:t>
            </a:r>
          </a:p>
          <a:p>
            <a:pPr>
              <a:defRPr sz="2600"/>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6" name="Shape 376"/>
          <p:cNvSpPr/>
          <p:nvPr>
            <p:ph type="sldImg"/>
          </p:nvPr>
        </p:nvSpPr>
        <p:spPr>
          <a:prstGeom prst="rect">
            <a:avLst/>
          </a:prstGeom>
        </p:spPr>
        <p:txBody>
          <a:bodyPr/>
          <a:lstStyle/>
          <a:p>
            <a:pPr/>
          </a:p>
        </p:txBody>
      </p:sp>
      <p:sp>
        <p:nvSpPr>
          <p:cNvPr id="377" name="Shape 377"/>
          <p:cNvSpPr/>
          <p:nvPr>
            <p:ph type="body" sz="quarter" idx="1"/>
          </p:nvPr>
        </p:nvSpPr>
        <p:spPr>
          <a:prstGeom prst="rect">
            <a:avLst/>
          </a:prstGeom>
        </p:spPr>
        <p:txBody>
          <a:bodyPr/>
          <a:lstStyle/>
          <a:p>
            <a:pPr/>
            <a:r>
              <a:t>What could be the purpose of creating counterfactual scenarios at variance with what actually happened? </a:t>
            </a:r>
          </a:p>
          <a:p>
            <a:pPr/>
          </a:p>
          <a:p>
            <a:pPr/>
            <a:r>
              <a:t>As it turns out, this is what you have to do to learn from your mistakes. The resource that you have to improve your performance is to examine in detail exactly what was possible in the past -- what you could have done, but did not.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4" name="Shape 384"/>
          <p:cNvSpPr/>
          <p:nvPr>
            <p:ph type="sldImg"/>
          </p:nvPr>
        </p:nvSpPr>
        <p:spPr>
          <a:prstGeom prst="rect">
            <a:avLst/>
          </a:prstGeom>
        </p:spPr>
        <p:txBody>
          <a:bodyPr/>
          <a:lstStyle/>
          <a:p>
            <a:pPr/>
          </a:p>
        </p:txBody>
      </p:sp>
      <p:sp>
        <p:nvSpPr>
          <p:cNvPr id="385" name="Shape 385"/>
          <p:cNvSpPr/>
          <p:nvPr>
            <p:ph type="body" sz="quarter" idx="1"/>
          </p:nvPr>
        </p:nvSpPr>
        <p:spPr>
          <a:prstGeom prst="rect">
            <a:avLst/>
          </a:prstGeom>
        </p:spPr>
        <p:txBody>
          <a:bodyPr/>
          <a:lstStyle/>
          <a:p>
            <a:pPr/>
            <a:r>
              <a:t>You are looking for the moments where the world forks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2" name="Shape 392"/>
          <p:cNvSpPr/>
          <p:nvPr>
            <p:ph type="sldImg"/>
          </p:nvPr>
        </p:nvSpPr>
        <p:spPr>
          <a:prstGeom prst="rect">
            <a:avLst/>
          </a:prstGeom>
        </p:spPr>
        <p:txBody>
          <a:bodyPr/>
          <a:lstStyle/>
          <a:p>
            <a:pPr/>
          </a:p>
        </p:txBody>
      </p:sp>
      <p:sp>
        <p:nvSpPr>
          <p:cNvPr id="393" name="Shape 393"/>
          <p:cNvSpPr/>
          <p:nvPr>
            <p:ph type="body" sz="quarter" idx="1"/>
          </p:nvPr>
        </p:nvSpPr>
        <p:spPr>
          <a:prstGeom prst="rect">
            <a:avLst/>
          </a:prstGeom>
        </p:spPr>
        <p:txBody>
          <a:bodyPr/>
          <a:lstStyle/>
          <a:p>
            <a:pPr/>
            <a:r>
              <a:t>This relinquishment may be willing or imposed by circumstances.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0" name="Shape 400"/>
          <p:cNvSpPr/>
          <p:nvPr>
            <p:ph type="sldImg"/>
          </p:nvPr>
        </p:nvSpPr>
        <p:spPr>
          <a:prstGeom prst="rect">
            <a:avLst/>
          </a:prstGeom>
        </p:spPr>
        <p:txBody>
          <a:bodyPr/>
          <a:lstStyle/>
          <a:p>
            <a:pPr/>
          </a:p>
        </p:txBody>
      </p:sp>
      <p:sp>
        <p:nvSpPr>
          <p:cNvPr id="401" name="Shape 401"/>
          <p:cNvSpPr/>
          <p:nvPr>
            <p:ph type="body" sz="quarter" idx="1"/>
          </p:nvPr>
        </p:nvSpPr>
        <p:spPr>
          <a:prstGeom prst="rect">
            <a:avLst/>
          </a:prstGeom>
        </p:spPr>
        <p:txBody>
          <a:bodyPr/>
          <a:lstStyle/>
          <a:p>
            <a:pPr/>
            <a:r>
              <a:t>In order to learn from your mistakes, you must first assume that the present moment is amenable to multiple possible actions and is not predetermined, and then you need to project that view back into the past. </a:t>
            </a:r>
          </a:p>
          <a:p>
            <a:pPr/>
          </a:p>
          <a:p>
            <a:pPr/>
            <a:r>
              <a:t>Determining what was actually possible is not merely a matter of imagining a better outcome; it is not a frivolous fantasy akin to fiction. </a:t>
            </a:r>
          </a:p>
          <a:p>
            <a:pPr/>
          </a:p>
          <a:p>
            <a:pPr/>
            <a:r>
              <a:t>Rather, it requires a realistic assessment of what information was available at the time, cognitive resources for responding to new information, physical resources that could be found and deployed, manpower that could be recruited, actions that could have been made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Shape 404"/>
          <p:cNvSpPr/>
          <p:nvPr>
            <p:ph type="sldImg"/>
          </p:nvPr>
        </p:nvSpPr>
        <p:spPr>
          <a:prstGeom prst="rect">
            <a:avLst/>
          </a:prstGeom>
        </p:spPr>
        <p:txBody>
          <a:bodyPr/>
          <a:lstStyle/>
          <a:p>
            <a:pPr/>
          </a:p>
        </p:txBody>
      </p:sp>
      <p:sp>
        <p:nvSpPr>
          <p:cNvPr id="405" name="Shape 405"/>
          <p:cNvSpPr/>
          <p:nvPr>
            <p:ph type="body" sz="quarter" idx="1"/>
          </p:nvPr>
        </p:nvSpPr>
        <p:spPr>
          <a:prstGeom prst="rect">
            <a:avLst/>
          </a:prstGeom>
        </p:spPr>
        <p:txBody>
          <a:bodyPr/>
          <a:lstStyle/>
          <a:p>
            <a:pPr/>
            <a:r>
              <a:t>Gjørvkommisjonen fastslår at “en raskere politiaksjon var reelt mulig.”</a:t>
            </a:r>
          </a:p>
          <a:p>
            <a:pPr/>
          </a:p>
          <a:p>
            <a:pPr/>
            <a:r>
              <a:t>Dette ble mottatt uten murring fra politiet.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2" name="Shape 412"/>
          <p:cNvSpPr/>
          <p:nvPr>
            <p:ph type="sldImg"/>
          </p:nvPr>
        </p:nvSpPr>
        <p:spPr>
          <a:prstGeom prst="rect">
            <a:avLst/>
          </a:prstGeom>
        </p:spPr>
        <p:txBody>
          <a:bodyPr/>
          <a:lstStyle/>
          <a:p>
            <a:pPr/>
          </a:p>
        </p:txBody>
      </p:sp>
      <p:sp>
        <p:nvSpPr>
          <p:cNvPr id="413" name="Shape 413"/>
          <p:cNvSpPr/>
          <p:nvPr>
            <p:ph type="body" sz="quarter" idx="1"/>
          </p:nvPr>
        </p:nvSpPr>
        <p:spPr>
          <a:prstGeom prst="rect">
            <a:avLst/>
          </a:prstGeom>
        </p:spPr>
        <p:txBody>
          <a:bodyPr/>
          <a:lstStyle/>
          <a:p>
            <a:pPr/>
            <a:r>
              <a:t>However, for the police to actually learn from this, they would need examine the choice they made at the time and become aware that they genuinely could have made other choices.</a:t>
            </a:r>
          </a:p>
          <a:p>
            <a:pPr/>
          </a:p>
          <a:p>
            <a:pPr/>
            <a:r>
              <a:t>Learning from your mistakes requires the actual realization that you had the ability at the time to act differently.</a:t>
            </a:r>
          </a:p>
          <a:p>
            <a:pPr/>
          </a:p>
          <a:p>
            <a:pPr/>
            <a:r>
              <a:t>The reputation of the police suffered as a result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6" name="Shape 426"/>
          <p:cNvSpPr/>
          <p:nvPr>
            <p:ph type="sldImg"/>
          </p:nvPr>
        </p:nvSpPr>
        <p:spPr>
          <a:prstGeom prst="rect">
            <a:avLst/>
          </a:prstGeom>
        </p:spPr>
        <p:txBody>
          <a:bodyPr/>
          <a:lstStyle/>
          <a:p>
            <a:pPr/>
          </a:p>
        </p:txBody>
      </p:sp>
      <p:sp>
        <p:nvSpPr>
          <p:cNvPr id="427" name="Shape 427"/>
          <p:cNvSpPr/>
          <p:nvPr>
            <p:ph type="body" sz="quarter" idx="1"/>
          </p:nvPr>
        </p:nvSpPr>
        <p:spPr>
          <a:prstGeom prst="rect">
            <a:avLst/>
          </a:prstGeom>
        </p:spPr>
        <p:txBody>
          <a:bodyPr/>
          <a:lstStyle/>
          <a:p>
            <a:pPr/>
            <a:r>
              <a:t>Let me end on a political note. </a:t>
            </a:r>
          </a:p>
          <a:p>
            <a:pPr/>
          </a:p>
          <a:p>
            <a:pPr/>
            <a:r>
              <a:t>What this means is that when a crisis happens, people and institutions are destabilized. </a:t>
            </a:r>
          </a:p>
          <a:p>
            <a:pPr/>
          </a:p>
          <a:p>
            <a:pPr/>
            <a:r>
              <a:t>This loss of control represents an opportunity to shape and shift the system into a new regime.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1" name="Shape 431"/>
          <p:cNvSpPr/>
          <p:nvPr>
            <p:ph type="sldImg"/>
          </p:nvPr>
        </p:nvSpPr>
        <p:spPr>
          <a:prstGeom prst="rect">
            <a:avLst/>
          </a:prstGeom>
        </p:spPr>
        <p:txBody>
          <a:bodyPr/>
          <a:lstStyle/>
          <a:p>
            <a:pPr/>
          </a:p>
        </p:txBody>
      </p:sp>
      <p:sp>
        <p:nvSpPr>
          <p:cNvPr id="432" name="Shape 432"/>
          <p:cNvSpPr/>
          <p:nvPr>
            <p:ph type="body" sz="quarter" idx="1"/>
          </p:nvPr>
        </p:nvSpPr>
        <p:spPr>
          <a:prstGeom prst="rect">
            <a:avLst/>
          </a:prstGeom>
        </p:spPr>
        <p:txBody>
          <a:bodyPr/>
          <a:lstStyle>
            <a:lvl1pPr>
              <a:defRPr sz="2500"/>
            </a:lvl1pPr>
          </a:lstStyle>
          <a:p>
            <a:pPr/>
            <a:r>
              <a:t>Sannheten er underordnet verdier — ikke som en forvridning av solide fakta, men mer grunnleggende fordi det som teller som fakta er drevet av det som anses som verdifullt.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p>
            <a:pPr/>
            <a:r>
              <a:t>I direct the UCLA NewsScape project for the study of international television news</a:t>
            </a:r>
          </a:p>
          <a:p>
            <a:pPr/>
            <a:r>
              <a:t>We capture television in a dozen countries, including Norway and the US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9" name="Shape 439"/>
          <p:cNvSpPr/>
          <p:nvPr>
            <p:ph type="sldImg"/>
          </p:nvPr>
        </p:nvSpPr>
        <p:spPr>
          <a:prstGeom prst="rect">
            <a:avLst/>
          </a:prstGeom>
        </p:spPr>
        <p:txBody>
          <a:bodyPr/>
          <a:lstStyle/>
          <a:p>
            <a:pPr/>
          </a:p>
        </p:txBody>
      </p:sp>
      <p:sp>
        <p:nvSpPr>
          <p:cNvPr id="440" name="Shape 440"/>
          <p:cNvSpPr/>
          <p:nvPr>
            <p:ph type="body" sz="quarter" idx="1"/>
          </p:nvPr>
        </p:nvSpPr>
        <p:spPr>
          <a:prstGeom prst="rect">
            <a:avLst/>
          </a:prstGeom>
        </p:spPr>
        <p:txBody>
          <a:bodyPr/>
          <a:lstStyle>
            <a:lvl1pPr>
              <a:defRPr sz="2600"/>
            </a:lvl1pPr>
          </a:lstStyle>
          <a:p>
            <a:pPr/>
            <a:r>
              <a:t>Her er det en spenning mellom en selvbeskyttende impuls, urimeligheten ved å klandre noen for noe som ikke skjedde (kontrafaktisk), en emosjonell følsomhet i forhold til traumet, og likevel nødvendigheten av å gjøre det bedre.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3" name="Shape 303"/>
          <p:cNvSpPr/>
          <p:nvPr>
            <p:ph type="sldImg"/>
          </p:nvPr>
        </p:nvSpPr>
        <p:spPr>
          <a:prstGeom prst="rect">
            <a:avLst/>
          </a:prstGeom>
        </p:spPr>
        <p:txBody>
          <a:bodyPr/>
          <a:lstStyle/>
          <a:p>
            <a:pPr/>
          </a:p>
        </p:txBody>
      </p:sp>
      <p:sp>
        <p:nvSpPr>
          <p:cNvPr id="304" name="Shape 304"/>
          <p:cNvSpPr/>
          <p:nvPr>
            <p:ph type="body" sz="quarter" idx="1"/>
          </p:nvPr>
        </p:nvSpPr>
        <p:spPr>
          <a:prstGeom prst="rect">
            <a:avLst/>
          </a:prstGeom>
        </p:spPr>
        <p:txBody>
          <a:bodyPr/>
          <a:lstStyle/>
          <a:p>
            <a:pPr/>
            <a:r>
              <a:t>The crisis happens precisely because you didn’t anticipate it — you didn’t see it coming, and you weren’t prepared. You failed, perhaps in ways that upset you, or people you are responsible for.</a:t>
            </a:r>
          </a:p>
          <a:p>
            <a:pPr/>
          </a:p>
          <a:p>
            <a:pPr/>
            <a:r>
              <a:t>That upset may be grief, or it may be anger. The system has been destabilized, and this loss of balance is a problem.</a:t>
            </a:r>
          </a:p>
          <a:p>
            <a:pPr/>
          </a:p>
          <a:p>
            <a:pPr/>
            <a:r>
              <a:t>And that problem is an opportunity. At three levels: police, media, politics. In this brief presentation, I’ll focus on the police.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312"/>
          <p:cNvSpPr/>
          <p:nvPr>
            <p:ph type="sldImg"/>
          </p:nvPr>
        </p:nvSpPr>
        <p:spPr>
          <a:prstGeom prst="rect">
            <a:avLst/>
          </a:prstGeom>
        </p:spPr>
        <p:txBody>
          <a:bodyPr/>
          <a:lstStyle/>
          <a:p>
            <a:pPr/>
          </a:p>
        </p:txBody>
      </p:sp>
      <p:sp>
        <p:nvSpPr>
          <p:cNvPr id="313" name="Shape 313"/>
          <p:cNvSpPr/>
          <p:nvPr>
            <p:ph type="body" sz="quarter" idx="1"/>
          </p:nvPr>
        </p:nvSpPr>
        <p:spPr>
          <a:prstGeom prst="rect">
            <a:avLst/>
          </a:prstGeom>
        </p:spPr>
        <p:txBody>
          <a:bodyPr/>
          <a:lstStyle>
            <a:lvl1pPr>
              <a:defRPr sz="2500"/>
            </a:lvl1pPr>
          </a:lstStyle>
          <a:p>
            <a:pPr/>
            <a:r>
              <a:t>Men den er heller ikke tilbakeholden med direkte kritikk av politiet.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lvl1pPr>
              <a:defRPr sz="2800"/>
            </a:lvl1pPr>
          </a:lstStyle>
          <a:p>
            <a:pPr/>
            <a:r>
              <a:t>Norsk presse er mye mer tilbakeholden. Hva lå bak denne strategien? Var den moralsk og praktisk riktig?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a:p>
        </p:txBody>
      </p:sp>
      <p:sp>
        <p:nvSpPr>
          <p:cNvPr id="327" name="Shape 327"/>
          <p:cNvSpPr/>
          <p:nvPr>
            <p:ph type="body" sz="quarter" idx="1"/>
          </p:nvPr>
        </p:nvSpPr>
        <p:spPr>
          <a:prstGeom prst="rect">
            <a:avLst/>
          </a:prstGeom>
        </p:spPr>
        <p:txBody>
          <a:bodyPr/>
          <a:lstStyle>
            <a:lvl1pPr>
              <a:defRPr sz="3000"/>
            </a:lvl1pPr>
          </a:lstStyle>
          <a:p>
            <a:pPr/>
            <a:r>
              <a:t>Etter rettsaken beskriver VG hvordan ungdommene på Utøya ser blålysene fra politibilene på land i 42 minutter før politiet ankommer.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 name="Shape 334"/>
          <p:cNvSpPr/>
          <p:nvPr>
            <p:ph type="sldImg"/>
          </p:nvPr>
        </p:nvSpPr>
        <p:spPr>
          <a:prstGeom prst="rect">
            <a:avLst/>
          </a:prstGeom>
        </p:spPr>
        <p:txBody>
          <a:bodyPr/>
          <a:lstStyle/>
          <a:p>
            <a:pPr/>
          </a:p>
        </p:txBody>
      </p:sp>
      <p:sp>
        <p:nvSpPr>
          <p:cNvPr id="335" name="Shape 335"/>
          <p:cNvSpPr/>
          <p:nvPr>
            <p:ph type="body" sz="quarter" idx="1"/>
          </p:nvPr>
        </p:nvSpPr>
        <p:spPr>
          <a:prstGeom prst="rect">
            <a:avLst/>
          </a:prstGeom>
        </p:spPr>
        <p:txBody>
          <a:bodyPr/>
          <a:lstStyle/>
          <a:p>
            <a:pPr/>
            <a:r>
              <a:t>These points were obvious to bystanders, many of whom were famously efficient in helping victims.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2" name="Shape 342"/>
          <p:cNvSpPr/>
          <p:nvPr>
            <p:ph type="sldImg"/>
          </p:nvPr>
        </p:nvSpPr>
        <p:spPr>
          <a:prstGeom prst="rect">
            <a:avLst/>
          </a:prstGeom>
        </p:spPr>
        <p:txBody>
          <a:bodyPr/>
          <a:lstStyle/>
          <a:p>
            <a:pPr/>
          </a:p>
        </p:txBody>
      </p:sp>
      <p:sp>
        <p:nvSpPr>
          <p:cNvPr id="343" name="Shape 343"/>
          <p:cNvSpPr/>
          <p:nvPr>
            <p:ph type="body" sz="quarter" idx="1"/>
          </p:nvPr>
        </p:nvSpPr>
        <p:spPr>
          <a:prstGeom prst="rect">
            <a:avLst/>
          </a:prstGeom>
        </p:spPr>
        <p:txBody>
          <a:bodyPr/>
          <a:lstStyle/>
          <a:p>
            <a:pPr>
              <a:defRPr sz="3000"/>
            </a:pPr>
            <a:r>
              <a:t>Vi ser tidlig en generell beredsskapskritikk fra utenlandsk presse.</a:t>
            </a:r>
            <a:br/>
            <a:r>
              <a:t>Underforstått: Vår verdensforståelse er bedre enn deres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lvl1pPr>
              <a:defRPr sz="2300"/>
            </a:lvl1pPr>
          </a:lstStyle>
          <a:p>
            <a:pPr/>
            <a:r>
              <a:t>Politiet’s interne kommisjon ser imidlertid ingen grunn til å godta kritikken. De unnlater å forestille seg det mulige, som er nødvendig for å skape ny beredskap.</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showMasterPhAnim="1">
  <p:cSld name="Title &amp; Subtitle">
    <p:spTree>
      <p:nvGrpSpPr>
        <p:cNvPr id="1" name=""/>
        <p:cNvGrpSpPr/>
        <p:nvPr/>
      </p:nvGrpSpPr>
      <p:grpSpPr>
        <a:xfrm>
          <a:off x="0" y="0"/>
          <a:ext cx="0" cy="0"/>
          <a:chOff x="0" y="0"/>
          <a:chExt cx="0" cy="0"/>
        </a:xfrm>
      </p:grpSpPr>
      <p:sp>
        <p:nvSpPr>
          <p:cNvPr id="14" name="Shape 14"/>
          <p:cNvSpPr/>
          <p:nvPr/>
        </p:nvSpPr>
        <p:spPr>
          <a:xfrm>
            <a:off x="508000" y="37084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sp>
        <p:nvSpPr>
          <p:cNvPr id="15" name="Shape 15"/>
          <p:cNvSpPr/>
          <p:nvPr>
            <p:ph type="title"/>
          </p:nvPr>
        </p:nvSpPr>
        <p:spPr>
          <a:xfrm>
            <a:off x="444500" y="1028700"/>
            <a:ext cx="9271000" cy="2476500"/>
          </a:xfrm>
          <a:prstGeom prst="rect">
            <a:avLst/>
          </a:prstGeom>
        </p:spPr>
        <p:txBody>
          <a:bodyPr/>
          <a:lstStyle>
            <a:lvl1pPr>
              <a:defRPr b="0" sz="3200">
                <a:latin typeface="+mn-lt"/>
                <a:ea typeface="+mn-ea"/>
                <a:cs typeface="+mn-cs"/>
                <a:sym typeface="Helvetica Neue Light"/>
              </a:defRPr>
            </a:lvl1pPr>
          </a:lstStyle>
          <a:p>
            <a:pPr/>
            <a:r>
              <a:t>Title Text</a:t>
            </a:r>
          </a:p>
        </p:txBody>
      </p:sp>
      <p:sp>
        <p:nvSpPr>
          <p:cNvPr id="16" name="Shape 16"/>
          <p:cNvSpPr/>
          <p:nvPr>
            <p:ph type="body" sz="half" idx="1"/>
          </p:nvPr>
        </p:nvSpPr>
        <p:spPr>
          <a:xfrm>
            <a:off x="444500" y="3924300"/>
            <a:ext cx="9271000" cy="2476500"/>
          </a:xfrm>
          <a:prstGeom prst="rect">
            <a:avLst/>
          </a:prstGeom>
        </p:spPr>
        <p:txBody>
          <a:bodyPr lIns="38100" tIns="38100" rIns="38100" bIns="38100"/>
          <a:lstStyle>
            <a:lvl1pPr marL="0" indent="0">
              <a:spcBef>
                <a:spcPts val="0"/>
              </a:spcBef>
              <a:buSzTx/>
              <a:buNone/>
              <a:defRPr sz="2000">
                <a:solidFill>
                  <a:srgbClr val="747474"/>
                </a:solidFill>
              </a:defRPr>
            </a:lvl1pPr>
            <a:lvl2pPr marL="0" indent="0">
              <a:spcBef>
                <a:spcPts val="0"/>
              </a:spcBef>
              <a:buSzTx/>
              <a:buNone/>
              <a:defRPr sz="2000">
                <a:solidFill>
                  <a:srgbClr val="747474"/>
                </a:solidFill>
              </a:defRPr>
            </a:lvl2pPr>
            <a:lvl3pPr marL="0" indent="0">
              <a:spcBef>
                <a:spcPts val="0"/>
              </a:spcBef>
              <a:buSzTx/>
              <a:buNone/>
              <a:defRPr sz="2000">
                <a:solidFill>
                  <a:srgbClr val="747474"/>
                </a:solidFill>
              </a:defRPr>
            </a:lvl3pPr>
            <a:lvl4pPr marL="0" indent="0">
              <a:spcBef>
                <a:spcPts val="0"/>
              </a:spcBef>
              <a:buSzTx/>
              <a:buNone/>
              <a:defRPr sz="2000">
                <a:solidFill>
                  <a:srgbClr val="747474"/>
                </a:solidFill>
              </a:defRPr>
            </a:lvl4pPr>
            <a:lvl5pPr marL="0" indent="0">
              <a:spcBef>
                <a:spcPts val="0"/>
              </a:spcBef>
              <a:buSzTx/>
              <a:buNone/>
              <a:defRPr sz="2000">
                <a:solidFill>
                  <a:srgbClr val="747474"/>
                </a:solidFill>
              </a:defRPr>
            </a:lvl5pPr>
          </a:lstStyle>
          <a:p>
            <a:pPr/>
            <a:r>
              <a:t>Body Level One</a:t>
            </a:r>
          </a:p>
          <a:p>
            <a:pPr lvl="1"/>
            <a:r>
              <a:t>Body Level Two</a:t>
            </a:r>
          </a:p>
          <a:p>
            <a:pPr lvl="2"/>
            <a:r>
              <a:t>Body Level Three</a:t>
            </a:r>
          </a:p>
          <a:p>
            <a:pPr lvl="3"/>
            <a:r>
              <a:t>Body Level Four</a:t>
            </a:r>
          </a:p>
          <a:p>
            <a:pPr lvl="4"/>
            <a:r>
              <a:t>Body Level Five</a:t>
            </a:r>
          </a:p>
        </p:txBody>
      </p:sp>
      <p:sp>
        <p:nvSpPr>
          <p:cNvPr id="17" name="Shape 17"/>
          <p:cNvSpPr/>
          <p:nvPr>
            <p:ph type="sldNum" sz="quarter" idx="2"/>
          </p:nvPr>
        </p:nvSpPr>
        <p:spPr>
          <a:xfrm>
            <a:off x="9588500" y="7200900"/>
            <a:ext cx="230124" cy="225045"/>
          </a:xfrm>
          <a:prstGeom prst="rect">
            <a:avLst/>
          </a:prstGeom>
        </p:spPr>
        <p:txBody>
          <a:bodyPr/>
          <a:lstStyle>
            <a:lvl1pPr algn="l"/>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bg>
      <p:bgPr>
        <a:solidFill>
          <a:srgbClr val="D6D6D6"/>
        </a:solidFill>
      </p:bgPr>
    </p:bg>
    <p:spTree>
      <p:nvGrpSpPr>
        <p:cNvPr id="1" name=""/>
        <p:cNvGrpSpPr/>
        <p:nvPr/>
      </p:nvGrpSpPr>
      <p:grpSpPr>
        <a:xfrm>
          <a:off x="0" y="0"/>
          <a:ext cx="0" cy="0"/>
          <a:chOff x="0" y="0"/>
          <a:chExt cx="0" cy="0"/>
        </a:xfrm>
      </p:grpSpPr>
      <p:pic>
        <p:nvPicPr>
          <p:cNvPr id="97" name="modernportfolio_photo-v-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98" name="Shape 98"/>
          <p:cNvSpPr/>
          <p:nvPr/>
        </p:nvSpPr>
        <p:spPr>
          <a:xfrm>
            <a:off x="508000" y="1536700"/>
            <a:ext cx="3810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sp>
        <p:nvSpPr>
          <p:cNvPr id="99" name="Shape 99"/>
          <p:cNvSpPr/>
          <p:nvPr>
            <p:ph type="title"/>
          </p:nvPr>
        </p:nvSpPr>
        <p:spPr>
          <a:xfrm>
            <a:off x="444500" y="254000"/>
            <a:ext cx="3975100" cy="1092200"/>
          </a:xfrm>
          <a:prstGeom prst="rect">
            <a:avLst/>
          </a:prstGeom>
        </p:spPr>
        <p:txBody>
          <a:bodyPr/>
          <a:lstStyle>
            <a:lvl1pPr>
              <a:defRPr b="0" sz="3200">
                <a:latin typeface="+mn-lt"/>
                <a:ea typeface="+mn-ea"/>
                <a:cs typeface="+mn-cs"/>
                <a:sym typeface="Helvetica Neue Light"/>
              </a:defRPr>
            </a:lvl1pPr>
          </a:lstStyle>
          <a:p>
            <a:pPr/>
            <a:r>
              <a:t>Title Text</a:t>
            </a:r>
          </a:p>
        </p:txBody>
      </p:sp>
      <p:sp>
        <p:nvSpPr>
          <p:cNvPr id="100" name="Shape 100"/>
          <p:cNvSpPr/>
          <p:nvPr>
            <p:ph type="body" sz="half" idx="1"/>
          </p:nvPr>
        </p:nvSpPr>
        <p:spPr>
          <a:xfrm>
            <a:off x="444500" y="1816100"/>
            <a:ext cx="3975100" cy="5130800"/>
          </a:xfrm>
          <a:prstGeom prst="rect">
            <a:avLst/>
          </a:prstGeom>
        </p:spPr>
        <p:txBody>
          <a:bodyPr lIns="38100" tIns="38100" rIns="38100" bIns="38100"/>
          <a:lstStyle>
            <a:lvl1pPr marL="203200" indent="-203200">
              <a:spcBef>
                <a:spcPts val="3800"/>
              </a:spcBef>
              <a:defRPr sz="2000">
                <a:solidFill>
                  <a:srgbClr val="747474"/>
                </a:solidFill>
              </a:defRPr>
            </a:lvl1pPr>
            <a:lvl2pPr marL="546100" indent="-203200">
              <a:spcBef>
                <a:spcPts val="3800"/>
              </a:spcBef>
              <a:defRPr sz="2000">
                <a:solidFill>
                  <a:srgbClr val="747474"/>
                </a:solidFill>
              </a:defRPr>
            </a:lvl2pPr>
            <a:lvl3pPr marL="889000" indent="-203200">
              <a:spcBef>
                <a:spcPts val="3800"/>
              </a:spcBef>
              <a:defRPr sz="2000">
                <a:solidFill>
                  <a:srgbClr val="747474"/>
                </a:solidFill>
              </a:defRPr>
            </a:lvl3pPr>
            <a:lvl4pPr marL="1231900" indent="-203200">
              <a:spcBef>
                <a:spcPts val="3800"/>
              </a:spcBef>
              <a:defRPr sz="2000">
                <a:solidFill>
                  <a:srgbClr val="747474"/>
                </a:solidFill>
              </a:defRPr>
            </a:lvl4pPr>
            <a:lvl5pPr marL="1574800" indent="-203200">
              <a:spcBef>
                <a:spcPts val="3800"/>
              </a:spcBef>
              <a:defRPr sz="2000">
                <a:solidFill>
                  <a:srgbClr val="747474"/>
                </a:solidFill>
              </a:defRPr>
            </a:lvl5pPr>
          </a:lstStyle>
          <a:p>
            <a:pPr/>
            <a:r>
              <a:t>Body Level One</a:t>
            </a:r>
          </a:p>
          <a:p>
            <a:pPr lvl="1"/>
            <a:r>
              <a:t>Body Level Two</a:t>
            </a:r>
          </a:p>
          <a:p>
            <a:pPr lvl="2"/>
            <a:r>
              <a:t>Body Level Three</a:t>
            </a:r>
          </a:p>
          <a:p>
            <a:pPr lvl="3"/>
            <a:r>
              <a:t>Body Level Four</a:t>
            </a:r>
          </a:p>
          <a:p>
            <a:pPr lvl="4"/>
            <a:r>
              <a:t>Body Level Five</a:t>
            </a:r>
          </a:p>
        </p:txBody>
      </p:sp>
      <p:sp>
        <p:nvSpPr>
          <p:cNvPr id="101" name="Shape 101"/>
          <p:cNvSpPr/>
          <p:nvPr>
            <p:ph type="sldNum" sz="quarter" idx="2"/>
          </p:nvPr>
        </p:nvSpPr>
        <p:spPr>
          <a:xfrm>
            <a:off x="399018" y="7200900"/>
            <a:ext cx="230125" cy="225045"/>
          </a:xfrm>
          <a:prstGeom prst="rect">
            <a:avLst/>
          </a:prstGeom>
        </p:spPr>
        <p:txBody>
          <a:bodyPr/>
          <a:lstStyle>
            <a:lvl1pPr algn="l"/>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 2 Up Landscape">
    <p:bg>
      <p:bgPr>
        <a:solidFill>
          <a:srgbClr val="D6D6D6"/>
        </a:solidFill>
      </p:bgPr>
    </p:bg>
    <p:spTree>
      <p:nvGrpSpPr>
        <p:cNvPr id="1" name=""/>
        <p:cNvGrpSpPr/>
        <p:nvPr/>
      </p:nvGrpSpPr>
      <p:grpSpPr>
        <a:xfrm>
          <a:off x="0" y="0"/>
          <a:ext cx="0" cy="0"/>
          <a:chOff x="0" y="0"/>
          <a:chExt cx="0" cy="0"/>
        </a:xfrm>
      </p:grpSpPr>
      <p:pic>
        <p:nvPicPr>
          <p:cNvPr id="108" name="modernportfolio_2-up-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109" name="Shape 109"/>
          <p:cNvSpPr/>
          <p:nvPr>
            <p:ph type="body" sz="quarter" idx="1"/>
          </p:nvPr>
        </p:nvSpPr>
        <p:spPr>
          <a:xfrm>
            <a:off x="342900" y="6883400"/>
            <a:ext cx="6451600" cy="635000"/>
          </a:xfrm>
          <a:prstGeom prst="rect">
            <a:avLst/>
          </a:prstGeom>
        </p:spPr>
        <p:txBody>
          <a:bodyPr lIns="38100" tIns="38100" rIns="38100" bIns="38100"/>
          <a:lstStyle>
            <a:lvl1pPr marL="0" indent="0">
              <a:spcBef>
                <a:spcPts val="0"/>
              </a:spcBef>
              <a:buSzTx/>
              <a:buNone/>
              <a:defRPr sz="1400">
                <a:solidFill>
                  <a:srgbClr val="868686"/>
                </a:solidFill>
              </a:defRPr>
            </a:lvl1pPr>
            <a:lvl2pPr marL="0" indent="0">
              <a:spcBef>
                <a:spcPts val="0"/>
              </a:spcBef>
              <a:buSzTx/>
              <a:buNone/>
              <a:defRPr sz="1400">
                <a:solidFill>
                  <a:srgbClr val="868686"/>
                </a:solidFill>
              </a:defRPr>
            </a:lvl2pPr>
            <a:lvl3pPr marL="0" indent="0">
              <a:spcBef>
                <a:spcPts val="0"/>
              </a:spcBef>
              <a:buSzTx/>
              <a:buNone/>
              <a:defRPr sz="1400">
                <a:solidFill>
                  <a:srgbClr val="868686"/>
                </a:solidFill>
              </a:defRPr>
            </a:lvl3pPr>
            <a:lvl4pPr marL="0" indent="0">
              <a:spcBef>
                <a:spcPts val="0"/>
              </a:spcBef>
              <a:buSzTx/>
              <a:buNone/>
              <a:defRPr sz="1400">
                <a:solidFill>
                  <a:srgbClr val="868686"/>
                </a:solidFill>
              </a:defRPr>
            </a:lvl4pPr>
            <a:lvl5pPr marL="0" indent="0">
              <a:spcBef>
                <a:spcPts val="0"/>
              </a:spcBef>
              <a:buSzTx/>
              <a:buNone/>
              <a:defRPr sz="1400">
                <a:solidFill>
                  <a:srgbClr val="868686"/>
                </a:solidFill>
              </a:defRPr>
            </a:lvl5pPr>
          </a:lstStyle>
          <a:p>
            <a:pPr/>
            <a:r>
              <a:t>Body Level One</a:t>
            </a:r>
          </a:p>
          <a:p>
            <a:pPr lvl="1"/>
            <a:r>
              <a:t>Body Level Two</a:t>
            </a:r>
          </a:p>
          <a:p>
            <a:pPr lvl="2"/>
            <a:r>
              <a:t>Body Level Three</a:t>
            </a:r>
          </a:p>
          <a:p>
            <a:pPr lvl="3"/>
            <a:r>
              <a:t>Body Level Four</a:t>
            </a:r>
          </a:p>
          <a:p>
            <a:pPr lvl="4"/>
            <a:r>
              <a:t>Body Level Five</a:t>
            </a:r>
          </a:p>
        </p:txBody>
      </p:sp>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Photo - 2 Up Portrait &amp; Landscape">
    <p:bg>
      <p:bgPr>
        <a:solidFill>
          <a:srgbClr val="D6D6D6"/>
        </a:solidFill>
      </p:bgPr>
    </p:bg>
    <p:spTree>
      <p:nvGrpSpPr>
        <p:cNvPr id="1" name=""/>
        <p:cNvGrpSpPr/>
        <p:nvPr/>
      </p:nvGrpSpPr>
      <p:grpSpPr>
        <a:xfrm>
          <a:off x="0" y="0"/>
          <a:ext cx="0" cy="0"/>
          <a:chOff x="0" y="0"/>
          <a:chExt cx="0" cy="0"/>
        </a:xfrm>
      </p:grpSpPr>
      <p:pic>
        <p:nvPicPr>
          <p:cNvPr id="117" name="modernportfolio_2-up-v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118" name="Shape 118"/>
          <p:cNvSpPr/>
          <p:nvPr>
            <p:ph type="body" sz="quarter" idx="1"/>
          </p:nvPr>
        </p:nvSpPr>
        <p:spPr>
          <a:xfrm>
            <a:off x="342900" y="6883400"/>
            <a:ext cx="6451600" cy="635000"/>
          </a:xfrm>
          <a:prstGeom prst="rect">
            <a:avLst/>
          </a:prstGeom>
        </p:spPr>
        <p:txBody>
          <a:bodyPr lIns="38100" tIns="38100" rIns="38100" bIns="38100"/>
          <a:lstStyle>
            <a:lvl1pPr marL="0" indent="0">
              <a:spcBef>
                <a:spcPts val="0"/>
              </a:spcBef>
              <a:buSzTx/>
              <a:buNone/>
              <a:defRPr sz="1400">
                <a:solidFill>
                  <a:srgbClr val="868686"/>
                </a:solidFill>
              </a:defRPr>
            </a:lvl1pPr>
            <a:lvl2pPr marL="0" indent="0">
              <a:spcBef>
                <a:spcPts val="0"/>
              </a:spcBef>
              <a:buSzTx/>
              <a:buNone/>
              <a:defRPr sz="1400">
                <a:solidFill>
                  <a:srgbClr val="868686"/>
                </a:solidFill>
              </a:defRPr>
            </a:lvl2pPr>
            <a:lvl3pPr marL="0" indent="0">
              <a:spcBef>
                <a:spcPts val="0"/>
              </a:spcBef>
              <a:buSzTx/>
              <a:buNone/>
              <a:defRPr sz="1400">
                <a:solidFill>
                  <a:srgbClr val="868686"/>
                </a:solidFill>
              </a:defRPr>
            </a:lvl3pPr>
            <a:lvl4pPr marL="0" indent="0">
              <a:spcBef>
                <a:spcPts val="0"/>
              </a:spcBef>
              <a:buSzTx/>
              <a:buNone/>
              <a:defRPr sz="1400">
                <a:solidFill>
                  <a:srgbClr val="868686"/>
                </a:solidFill>
              </a:defRPr>
            </a:lvl4pPr>
            <a:lvl5pPr marL="0" indent="0">
              <a:spcBef>
                <a:spcPts val="0"/>
              </a:spcBef>
              <a:buSzTx/>
              <a:buNone/>
              <a:defRPr sz="1400">
                <a:solidFill>
                  <a:srgbClr val="868686"/>
                </a:solidFill>
              </a:defRPr>
            </a:lvl5pPr>
          </a:lstStyle>
          <a:p>
            <a:pPr/>
            <a:r>
              <a:t>Body Level One</a:t>
            </a:r>
          </a:p>
          <a:p>
            <a:pPr lvl="1"/>
            <a:r>
              <a:t>Body Level Two</a:t>
            </a:r>
          </a:p>
          <a:p>
            <a:pPr lvl="2"/>
            <a:r>
              <a:t>Body Level Three</a:t>
            </a:r>
          </a:p>
          <a:p>
            <a:pPr lvl="3"/>
            <a:r>
              <a:t>Body Level Four</a:t>
            </a:r>
          </a:p>
          <a:p>
            <a:pPr lvl="4"/>
            <a:r>
              <a:t>Body Level Five</a:t>
            </a:r>
          </a:p>
        </p:txBody>
      </p:sp>
      <p:sp>
        <p:nvSpPr>
          <p:cNvPr id="119" name="Shape 11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Photo - 2 Up Portrait">
    <p:bg>
      <p:bgPr>
        <a:solidFill>
          <a:srgbClr val="D6D6D6"/>
        </a:solidFill>
      </p:bgPr>
    </p:bg>
    <p:spTree>
      <p:nvGrpSpPr>
        <p:cNvPr id="1" name=""/>
        <p:cNvGrpSpPr/>
        <p:nvPr/>
      </p:nvGrpSpPr>
      <p:grpSpPr>
        <a:xfrm>
          <a:off x="0" y="0"/>
          <a:ext cx="0" cy="0"/>
          <a:chOff x="0" y="0"/>
          <a:chExt cx="0" cy="0"/>
        </a:xfrm>
      </p:grpSpPr>
      <p:pic>
        <p:nvPicPr>
          <p:cNvPr id="126" name="modernportfolio_2-up-v-2.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127" name="Shape 127"/>
          <p:cNvSpPr/>
          <p:nvPr>
            <p:ph type="body" sz="quarter" idx="1"/>
          </p:nvPr>
        </p:nvSpPr>
        <p:spPr>
          <a:xfrm>
            <a:off x="342900" y="6883400"/>
            <a:ext cx="6451600" cy="635000"/>
          </a:xfrm>
          <a:prstGeom prst="rect">
            <a:avLst/>
          </a:prstGeom>
        </p:spPr>
        <p:txBody>
          <a:bodyPr lIns="38100" tIns="38100" rIns="38100" bIns="38100"/>
          <a:lstStyle>
            <a:lvl1pPr marL="0" indent="0">
              <a:spcBef>
                <a:spcPts val="0"/>
              </a:spcBef>
              <a:buSzTx/>
              <a:buNone/>
              <a:defRPr sz="1400">
                <a:solidFill>
                  <a:srgbClr val="868686"/>
                </a:solidFill>
              </a:defRPr>
            </a:lvl1pPr>
            <a:lvl2pPr marL="0" indent="0">
              <a:spcBef>
                <a:spcPts val="0"/>
              </a:spcBef>
              <a:buSzTx/>
              <a:buNone/>
              <a:defRPr sz="1400">
                <a:solidFill>
                  <a:srgbClr val="868686"/>
                </a:solidFill>
              </a:defRPr>
            </a:lvl2pPr>
            <a:lvl3pPr marL="0" indent="0">
              <a:spcBef>
                <a:spcPts val="0"/>
              </a:spcBef>
              <a:buSzTx/>
              <a:buNone/>
              <a:defRPr sz="1400">
                <a:solidFill>
                  <a:srgbClr val="868686"/>
                </a:solidFill>
              </a:defRPr>
            </a:lvl3pPr>
            <a:lvl4pPr marL="0" indent="0">
              <a:spcBef>
                <a:spcPts val="0"/>
              </a:spcBef>
              <a:buSzTx/>
              <a:buNone/>
              <a:defRPr sz="1400">
                <a:solidFill>
                  <a:srgbClr val="868686"/>
                </a:solidFill>
              </a:defRPr>
            </a:lvl4pPr>
            <a:lvl5pPr marL="0" indent="0">
              <a:spcBef>
                <a:spcPts val="0"/>
              </a:spcBef>
              <a:buSzTx/>
              <a:buNone/>
              <a:defRPr sz="1400">
                <a:solidFill>
                  <a:srgbClr val="868686"/>
                </a:solidFill>
              </a:defRPr>
            </a:lvl5pPr>
          </a:lstStyle>
          <a:p>
            <a:pPr/>
            <a:r>
              <a:t>Body Level One</a:t>
            </a:r>
          </a:p>
          <a:p>
            <a:pPr lvl="1"/>
            <a:r>
              <a:t>Body Level Two</a:t>
            </a:r>
          </a:p>
          <a:p>
            <a:pPr lvl="2"/>
            <a:r>
              <a:t>Body Level Three</a:t>
            </a:r>
          </a:p>
          <a:p>
            <a:pPr lvl="3"/>
            <a:r>
              <a:t>Body Level Four</a:t>
            </a:r>
          </a:p>
          <a:p>
            <a:pPr lvl="4"/>
            <a:r>
              <a:t>Body Level Five</a:t>
            </a:r>
          </a:p>
        </p:txBody>
      </p:sp>
      <p:sp>
        <p:nvSpPr>
          <p:cNvPr id="128" name="Shape 12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Photo - 3 Up Portrait">
    <p:bg>
      <p:bgPr>
        <a:solidFill>
          <a:srgbClr val="D6D6D6"/>
        </a:solidFill>
      </p:bgPr>
    </p:bg>
    <p:spTree>
      <p:nvGrpSpPr>
        <p:cNvPr id="1" name=""/>
        <p:cNvGrpSpPr/>
        <p:nvPr/>
      </p:nvGrpSpPr>
      <p:grpSpPr>
        <a:xfrm>
          <a:off x="0" y="0"/>
          <a:ext cx="0" cy="0"/>
          <a:chOff x="0" y="0"/>
          <a:chExt cx="0" cy="0"/>
        </a:xfrm>
      </p:grpSpPr>
      <p:pic>
        <p:nvPicPr>
          <p:cNvPr id="135" name="modernportfolio_3-up-v-2.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136" name="Shape 136"/>
          <p:cNvSpPr/>
          <p:nvPr>
            <p:ph type="body" sz="quarter" idx="1"/>
          </p:nvPr>
        </p:nvSpPr>
        <p:spPr>
          <a:xfrm>
            <a:off x="342900" y="6883400"/>
            <a:ext cx="6451600" cy="635000"/>
          </a:xfrm>
          <a:prstGeom prst="rect">
            <a:avLst/>
          </a:prstGeom>
        </p:spPr>
        <p:txBody>
          <a:bodyPr lIns="38100" tIns="38100" rIns="38100" bIns="38100"/>
          <a:lstStyle>
            <a:lvl1pPr marL="0" indent="0">
              <a:spcBef>
                <a:spcPts val="0"/>
              </a:spcBef>
              <a:buSzTx/>
              <a:buNone/>
              <a:defRPr sz="1400">
                <a:solidFill>
                  <a:srgbClr val="868686"/>
                </a:solidFill>
              </a:defRPr>
            </a:lvl1pPr>
            <a:lvl2pPr marL="0" indent="0">
              <a:spcBef>
                <a:spcPts val="0"/>
              </a:spcBef>
              <a:buSzTx/>
              <a:buNone/>
              <a:defRPr sz="1400">
                <a:solidFill>
                  <a:srgbClr val="868686"/>
                </a:solidFill>
              </a:defRPr>
            </a:lvl2pPr>
            <a:lvl3pPr marL="0" indent="0">
              <a:spcBef>
                <a:spcPts val="0"/>
              </a:spcBef>
              <a:buSzTx/>
              <a:buNone/>
              <a:defRPr sz="1400">
                <a:solidFill>
                  <a:srgbClr val="868686"/>
                </a:solidFill>
              </a:defRPr>
            </a:lvl3pPr>
            <a:lvl4pPr marL="0" indent="0">
              <a:spcBef>
                <a:spcPts val="0"/>
              </a:spcBef>
              <a:buSzTx/>
              <a:buNone/>
              <a:defRPr sz="1400">
                <a:solidFill>
                  <a:srgbClr val="868686"/>
                </a:solidFill>
              </a:defRPr>
            </a:lvl4pPr>
            <a:lvl5pPr marL="0" indent="0">
              <a:spcBef>
                <a:spcPts val="0"/>
              </a:spcBef>
              <a:buSzTx/>
              <a:buNone/>
              <a:defRPr sz="1400">
                <a:solidFill>
                  <a:srgbClr val="868686"/>
                </a:solidFill>
              </a:defRPr>
            </a:lvl5pPr>
          </a:lstStyle>
          <a:p>
            <a:pPr/>
            <a:r>
              <a:t>Body Level One</a:t>
            </a:r>
          </a:p>
          <a:p>
            <a:pPr lvl="1"/>
            <a:r>
              <a:t>Body Level Two</a:t>
            </a:r>
          </a:p>
          <a:p>
            <a:pPr lvl="2"/>
            <a:r>
              <a:t>Body Level Three</a:t>
            </a:r>
          </a:p>
          <a:p>
            <a:pPr lvl="3"/>
            <a:r>
              <a:t>Body Level Four</a:t>
            </a:r>
          </a:p>
          <a:p>
            <a:pPr lvl="4"/>
            <a:r>
              <a:t>Body Level Five</a:t>
            </a:r>
          </a:p>
        </p:txBody>
      </p:sp>
      <p:sp>
        <p:nvSpPr>
          <p:cNvPr id="137" name="Shape 13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Photo - Big">
    <p:bg>
      <p:bgPr>
        <a:solidFill>
          <a:srgbClr val="D6D6D6"/>
        </a:solidFill>
      </p:bgPr>
    </p:bg>
    <p:spTree>
      <p:nvGrpSpPr>
        <p:cNvPr id="1" name=""/>
        <p:cNvGrpSpPr/>
        <p:nvPr/>
      </p:nvGrpSpPr>
      <p:grpSpPr>
        <a:xfrm>
          <a:off x="0" y="0"/>
          <a:ext cx="0" cy="0"/>
          <a:chOff x="0" y="0"/>
          <a:chExt cx="0" cy="0"/>
        </a:xfrm>
      </p:grpSpPr>
      <p:pic>
        <p:nvPicPr>
          <p:cNvPr id="144" name="modernportfolio_photo-big-2.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145" name="Shape 145"/>
          <p:cNvSpPr/>
          <p:nvPr>
            <p:ph type="body" sz="quarter" idx="1"/>
          </p:nvPr>
        </p:nvSpPr>
        <p:spPr>
          <a:xfrm>
            <a:off x="342900" y="6883400"/>
            <a:ext cx="6451600" cy="635000"/>
          </a:xfrm>
          <a:prstGeom prst="rect">
            <a:avLst/>
          </a:prstGeom>
        </p:spPr>
        <p:txBody>
          <a:bodyPr lIns="38100" tIns="38100" rIns="38100" bIns="38100"/>
          <a:lstStyle>
            <a:lvl1pPr marL="0" indent="0">
              <a:spcBef>
                <a:spcPts val="0"/>
              </a:spcBef>
              <a:buSzTx/>
              <a:buNone/>
              <a:defRPr sz="1400">
                <a:solidFill>
                  <a:srgbClr val="868686"/>
                </a:solidFill>
              </a:defRPr>
            </a:lvl1pPr>
            <a:lvl2pPr marL="0" indent="0">
              <a:spcBef>
                <a:spcPts val="0"/>
              </a:spcBef>
              <a:buSzTx/>
              <a:buNone/>
              <a:defRPr sz="1400">
                <a:solidFill>
                  <a:srgbClr val="868686"/>
                </a:solidFill>
              </a:defRPr>
            </a:lvl2pPr>
            <a:lvl3pPr marL="0" indent="0">
              <a:spcBef>
                <a:spcPts val="0"/>
              </a:spcBef>
              <a:buSzTx/>
              <a:buNone/>
              <a:defRPr sz="1400">
                <a:solidFill>
                  <a:srgbClr val="868686"/>
                </a:solidFill>
              </a:defRPr>
            </a:lvl3pPr>
            <a:lvl4pPr marL="0" indent="0">
              <a:spcBef>
                <a:spcPts val="0"/>
              </a:spcBef>
              <a:buSzTx/>
              <a:buNone/>
              <a:defRPr sz="1400">
                <a:solidFill>
                  <a:srgbClr val="868686"/>
                </a:solidFill>
              </a:defRPr>
            </a:lvl4pPr>
            <a:lvl5pPr marL="0" indent="0">
              <a:spcBef>
                <a:spcPts val="0"/>
              </a:spcBef>
              <a:buSzTx/>
              <a:buNone/>
              <a:defRPr sz="1400">
                <a:solidFill>
                  <a:srgbClr val="868686"/>
                </a:solidFill>
              </a:defRPr>
            </a:lvl5pPr>
          </a:lstStyle>
          <a:p>
            <a:pPr/>
            <a:r>
              <a:t>Body Level One</a:t>
            </a:r>
          </a:p>
          <a:p>
            <a:pPr lvl="1"/>
            <a:r>
              <a:t>Body Level Two</a:t>
            </a:r>
          </a:p>
          <a:p>
            <a:pPr lvl="2"/>
            <a:r>
              <a:t>Body Level Three</a:t>
            </a:r>
          </a:p>
          <a:p>
            <a:pPr lvl="3"/>
            <a:r>
              <a:t>Body Level Four</a:t>
            </a:r>
          </a:p>
          <a:p>
            <a:pPr lvl="4"/>
            <a:r>
              <a:t>Body Level Five</a:t>
            </a:r>
          </a:p>
        </p:txBody>
      </p:sp>
      <p:sp>
        <p:nvSpPr>
          <p:cNvPr id="146" name="Shape 14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Photo - 3 Up">
    <p:bg>
      <p:bgPr>
        <a:solidFill>
          <a:srgbClr val="D6D6D6"/>
        </a:solidFill>
      </p:bgPr>
    </p:bg>
    <p:spTree>
      <p:nvGrpSpPr>
        <p:cNvPr id="1" name=""/>
        <p:cNvGrpSpPr/>
        <p:nvPr/>
      </p:nvGrpSpPr>
      <p:grpSpPr>
        <a:xfrm>
          <a:off x="0" y="0"/>
          <a:ext cx="0" cy="0"/>
          <a:chOff x="0" y="0"/>
          <a:chExt cx="0" cy="0"/>
        </a:xfrm>
      </p:grpSpPr>
      <p:pic>
        <p:nvPicPr>
          <p:cNvPr id="153" name="modernportfolio_3-up.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154" name="Shape 154"/>
          <p:cNvSpPr/>
          <p:nvPr>
            <p:ph type="body" sz="quarter" idx="1"/>
          </p:nvPr>
        </p:nvSpPr>
        <p:spPr>
          <a:xfrm>
            <a:off x="342900" y="6883400"/>
            <a:ext cx="6451600" cy="635000"/>
          </a:xfrm>
          <a:prstGeom prst="rect">
            <a:avLst/>
          </a:prstGeom>
        </p:spPr>
        <p:txBody>
          <a:bodyPr lIns="38100" tIns="38100" rIns="38100" bIns="38100"/>
          <a:lstStyle>
            <a:lvl1pPr marL="0" indent="0">
              <a:spcBef>
                <a:spcPts val="0"/>
              </a:spcBef>
              <a:buSzTx/>
              <a:buNone/>
              <a:defRPr sz="1400">
                <a:solidFill>
                  <a:srgbClr val="868686"/>
                </a:solidFill>
              </a:defRPr>
            </a:lvl1pPr>
            <a:lvl2pPr marL="0" indent="0">
              <a:spcBef>
                <a:spcPts val="0"/>
              </a:spcBef>
              <a:buSzTx/>
              <a:buNone/>
              <a:defRPr sz="1400">
                <a:solidFill>
                  <a:srgbClr val="868686"/>
                </a:solidFill>
              </a:defRPr>
            </a:lvl2pPr>
            <a:lvl3pPr marL="0" indent="0">
              <a:spcBef>
                <a:spcPts val="0"/>
              </a:spcBef>
              <a:buSzTx/>
              <a:buNone/>
              <a:defRPr sz="1400">
                <a:solidFill>
                  <a:srgbClr val="868686"/>
                </a:solidFill>
              </a:defRPr>
            </a:lvl3pPr>
            <a:lvl4pPr marL="0" indent="0">
              <a:spcBef>
                <a:spcPts val="0"/>
              </a:spcBef>
              <a:buSzTx/>
              <a:buNone/>
              <a:defRPr sz="1400">
                <a:solidFill>
                  <a:srgbClr val="868686"/>
                </a:solidFill>
              </a:defRPr>
            </a:lvl4pPr>
            <a:lvl5pPr marL="0" indent="0">
              <a:spcBef>
                <a:spcPts val="0"/>
              </a:spcBef>
              <a:buSzTx/>
              <a:buNone/>
              <a:defRPr sz="1400">
                <a:solidFill>
                  <a:srgbClr val="868686"/>
                </a:solidFill>
              </a:defRPr>
            </a:lvl5pPr>
          </a:lstStyle>
          <a:p>
            <a:pPr/>
            <a:r>
              <a:t>Body Level One</a:t>
            </a:r>
          </a:p>
          <a:p>
            <a:pPr lvl="1"/>
            <a:r>
              <a:t>Body Level Two</a:t>
            </a:r>
          </a:p>
          <a:p>
            <a:pPr lvl="2"/>
            <a:r>
              <a:t>Body Level Three</a:t>
            </a:r>
          </a:p>
          <a:p>
            <a:pPr lvl="3"/>
            <a:r>
              <a:t>Body Level Four</a:t>
            </a:r>
          </a:p>
          <a:p>
            <a:pPr lvl="4"/>
            <a:r>
              <a:t>Body Level Five</a:t>
            </a:r>
          </a:p>
        </p:txBody>
      </p:sp>
      <p:sp>
        <p:nvSpPr>
          <p:cNvPr id="155" name="Shape 15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Photo - 4 Up">
    <p:bg>
      <p:bgPr>
        <a:solidFill>
          <a:srgbClr val="D6D6D6"/>
        </a:solidFill>
      </p:bgPr>
    </p:bg>
    <p:spTree>
      <p:nvGrpSpPr>
        <p:cNvPr id="1" name=""/>
        <p:cNvGrpSpPr/>
        <p:nvPr/>
      </p:nvGrpSpPr>
      <p:grpSpPr>
        <a:xfrm>
          <a:off x="0" y="0"/>
          <a:ext cx="0" cy="0"/>
          <a:chOff x="0" y="0"/>
          <a:chExt cx="0" cy="0"/>
        </a:xfrm>
      </p:grpSpPr>
      <p:pic>
        <p:nvPicPr>
          <p:cNvPr id="162" name="modernportfolio_4-up-2.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163" name="Shape 163"/>
          <p:cNvSpPr/>
          <p:nvPr>
            <p:ph type="body" sz="quarter" idx="1"/>
          </p:nvPr>
        </p:nvSpPr>
        <p:spPr>
          <a:xfrm>
            <a:off x="342900" y="6883400"/>
            <a:ext cx="6451600" cy="635000"/>
          </a:xfrm>
          <a:prstGeom prst="rect">
            <a:avLst/>
          </a:prstGeom>
        </p:spPr>
        <p:txBody>
          <a:bodyPr lIns="38100" tIns="38100" rIns="38100" bIns="38100"/>
          <a:lstStyle>
            <a:lvl1pPr marL="0" indent="0">
              <a:spcBef>
                <a:spcPts val="0"/>
              </a:spcBef>
              <a:buSzTx/>
              <a:buNone/>
              <a:defRPr sz="1400">
                <a:solidFill>
                  <a:srgbClr val="868686"/>
                </a:solidFill>
              </a:defRPr>
            </a:lvl1pPr>
            <a:lvl2pPr marL="0" indent="0">
              <a:spcBef>
                <a:spcPts val="0"/>
              </a:spcBef>
              <a:buSzTx/>
              <a:buNone/>
              <a:defRPr sz="1400">
                <a:solidFill>
                  <a:srgbClr val="868686"/>
                </a:solidFill>
              </a:defRPr>
            </a:lvl2pPr>
            <a:lvl3pPr marL="0" indent="0">
              <a:spcBef>
                <a:spcPts val="0"/>
              </a:spcBef>
              <a:buSzTx/>
              <a:buNone/>
              <a:defRPr sz="1400">
                <a:solidFill>
                  <a:srgbClr val="868686"/>
                </a:solidFill>
              </a:defRPr>
            </a:lvl3pPr>
            <a:lvl4pPr marL="0" indent="0">
              <a:spcBef>
                <a:spcPts val="0"/>
              </a:spcBef>
              <a:buSzTx/>
              <a:buNone/>
              <a:defRPr sz="1400">
                <a:solidFill>
                  <a:srgbClr val="868686"/>
                </a:solidFill>
              </a:defRPr>
            </a:lvl4pPr>
            <a:lvl5pPr marL="0" indent="0">
              <a:spcBef>
                <a:spcPts val="0"/>
              </a:spcBef>
              <a:buSzTx/>
              <a:buNone/>
              <a:defRPr sz="1400">
                <a:solidFill>
                  <a:srgbClr val="868686"/>
                </a:solidFill>
              </a:defRPr>
            </a:lvl5pPr>
          </a:lstStyle>
          <a:p>
            <a:pPr/>
            <a:r>
              <a:t>Body Level One</a:t>
            </a:r>
          </a:p>
          <a:p>
            <a:pPr lvl="1"/>
            <a:r>
              <a:t>Body Level Two</a:t>
            </a:r>
          </a:p>
          <a:p>
            <a:pPr lvl="2"/>
            <a:r>
              <a:t>Body Level Three</a:t>
            </a:r>
          </a:p>
          <a:p>
            <a:pPr lvl="3"/>
            <a:r>
              <a:t>Body Level Four</a:t>
            </a:r>
          </a:p>
          <a:p>
            <a:pPr lvl="4"/>
            <a:r>
              <a:t>Body Level Five</a:t>
            </a:r>
          </a:p>
        </p:txBody>
      </p:sp>
      <p:sp>
        <p:nvSpPr>
          <p:cNvPr id="164" name="Shape 16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Left">
    <p:spTree>
      <p:nvGrpSpPr>
        <p:cNvPr id="1" name=""/>
        <p:cNvGrpSpPr/>
        <p:nvPr/>
      </p:nvGrpSpPr>
      <p:grpSpPr>
        <a:xfrm>
          <a:off x="0" y="0"/>
          <a:ext cx="0" cy="0"/>
          <a:chOff x="0" y="0"/>
          <a:chExt cx="0" cy="0"/>
        </a:xfrm>
      </p:grpSpPr>
      <p:sp>
        <p:nvSpPr>
          <p:cNvPr id="171" name="Shape 171"/>
          <p:cNvSpPr/>
          <p:nvPr/>
        </p:nvSpPr>
        <p:spPr>
          <a:xfrm>
            <a:off x="508000" y="15367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sp>
        <p:nvSpPr>
          <p:cNvPr id="172" name="Shape 172"/>
          <p:cNvSpPr/>
          <p:nvPr>
            <p:ph type="title"/>
          </p:nvPr>
        </p:nvSpPr>
        <p:spPr>
          <a:xfrm>
            <a:off x="444500" y="254000"/>
            <a:ext cx="9271000" cy="1092200"/>
          </a:xfrm>
          <a:prstGeom prst="rect">
            <a:avLst/>
          </a:prstGeom>
        </p:spPr>
        <p:txBody>
          <a:bodyPr/>
          <a:lstStyle>
            <a:lvl1pPr>
              <a:defRPr b="0" sz="3200">
                <a:latin typeface="+mn-lt"/>
                <a:ea typeface="+mn-ea"/>
                <a:cs typeface="+mn-cs"/>
                <a:sym typeface="Helvetica Neue Light"/>
              </a:defRPr>
            </a:lvl1pPr>
          </a:lstStyle>
          <a:p>
            <a:pPr/>
            <a:r>
              <a:t>Title Text</a:t>
            </a:r>
          </a:p>
        </p:txBody>
      </p:sp>
      <p:sp>
        <p:nvSpPr>
          <p:cNvPr id="173" name="Shape 173"/>
          <p:cNvSpPr/>
          <p:nvPr>
            <p:ph type="body" sz="half" idx="1"/>
          </p:nvPr>
        </p:nvSpPr>
        <p:spPr>
          <a:xfrm>
            <a:off x="444500" y="1816100"/>
            <a:ext cx="3975100" cy="5130800"/>
          </a:xfrm>
          <a:prstGeom prst="rect">
            <a:avLst/>
          </a:prstGeom>
        </p:spPr>
        <p:txBody>
          <a:bodyPr lIns="38100" tIns="38100" rIns="38100" bIns="38100"/>
          <a:lstStyle>
            <a:lvl1pPr marL="203200" indent="-203200">
              <a:spcBef>
                <a:spcPts val="3800"/>
              </a:spcBef>
              <a:defRPr sz="2000">
                <a:solidFill>
                  <a:srgbClr val="747474"/>
                </a:solidFill>
              </a:defRPr>
            </a:lvl1pPr>
            <a:lvl2pPr marL="546100" indent="-203200">
              <a:spcBef>
                <a:spcPts val="3800"/>
              </a:spcBef>
              <a:defRPr sz="2000">
                <a:solidFill>
                  <a:srgbClr val="747474"/>
                </a:solidFill>
              </a:defRPr>
            </a:lvl2pPr>
            <a:lvl3pPr marL="889000" indent="-203200">
              <a:spcBef>
                <a:spcPts val="3800"/>
              </a:spcBef>
              <a:defRPr sz="2000">
                <a:solidFill>
                  <a:srgbClr val="747474"/>
                </a:solidFill>
              </a:defRPr>
            </a:lvl3pPr>
            <a:lvl4pPr marL="1231900" indent="-203200">
              <a:spcBef>
                <a:spcPts val="3800"/>
              </a:spcBef>
              <a:defRPr sz="2000">
                <a:solidFill>
                  <a:srgbClr val="747474"/>
                </a:solidFill>
              </a:defRPr>
            </a:lvl4pPr>
            <a:lvl5pPr marL="1574800" indent="-203200">
              <a:spcBef>
                <a:spcPts val="3800"/>
              </a:spcBef>
              <a:defRPr sz="2000">
                <a:solidFill>
                  <a:srgbClr val="747474"/>
                </a:solidFill>
              </a:defRPr>
            </a:lvl5pPr>
          </a:lstStyle>
          <a:p>
            <a:pPr/>
            <a:r>
              <a:t>Body Level One</a:t>
            </a:r>
          </a:p>
          <a:p>
            <a:pPr lvl="1"/>
            <a:r>
              <a:t>Body Level Two</a:t>
            </a:r>
          </a:p>
          <a:p>
            <a:pPr lvl="2"/>
            <a:r>
              <a:t>Body Level Three</a:t>
            </a:r>
          </a:p>
          <a:p>
            <a:pPr lvl="3"/>
            <a:r>
              <a:t>Body Level Four</a:t>
            </a:r>
          </a:p>
          <a:p>
            <a:pPr lvl="4"/>
            <a:r>
              <a:t>Body Level Five</a:t>
            </a:r>
          </a:p>
        </p:txBody>
      </p:sp>
      <p:sp>
        <p:nvSpPr>
          <p:cNvPr id="174" name="Shape 17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Right">
    <p:spTree>
      <p:nvGrpSpPr>
        <p:cNvPr id="1" name=""/>
        <p:cNvGrpSpPr/>
        <p:nvPr/>
      </p:nvGrpSpPr>
      <p:grpSpPr>
        <a:xfrm>
          <a:off x="0" y="0"/>
          <a:ext cx="0" cy="0"/>
          <a:chOff x="0" y="0"/>
          <a:chExt cx="0" cy="0"/>
        </a:xfrm>
      </p:grpSpPr>
      <p:sp>
        <p:nvSpPr>
          <p:cNvPr id="181" name="Shape 181"/>
          <p:cNvSpPr/>
          <p:nvPr/>
        </p:nvSpPr>
        <p:spPr>
          <a:xfrm>
            <a:off x="508000" y="15367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sp>
        <p:nvSpPr>
          <p:cNvPr id="182" name="Shape 182"/>
          <p:cNvSpPr/>
          <p:nvPr>
            <p:ph type="title"/>
          </p:nvPr>
        </p:nvSpPr>
        <p:spPr>
          <a:xfrm>
            <a:off x="444500" y="254000"/>
            <a:ext cx="9271000" cy="1092200"/>
          </a:xfrm>
          <a:prstGeom prst="rect">
            <a:avLst/>
          </a:prstGeom>
        </p:spPr>
        <p:txBody>
          <a:bodyPr/>
          <a:lstStyle>
            <a:lvl1pPr>
              <a:defRPr b="0" sz="3200">
                <a:latin typeface="+mn-lt"/>
                <a:ea typeface="+mn-ea"/>
                <a:cs typeface="+mn-cs"/>
                <a:sym typeface="Helvetica Neue Light"/>
              </a:defRPr>
            </a:lvl1pPr>
          </a:lstStyle>
          <a:p>
            <a:pPr/>
            <a:r>
              <a:t>Title Text</a:t>
            </a:r>
          </a:p>
        </p:txBody>
      </p:sp>
      <p:sp>
        <p:nvSpPr>
          <p:cNvPr id="183" name="Shape 183"/>
          <p:cNvSpPr/>
          <p:nvPr>
            <p:ph type="body" sz="half" idx="1"/>
          </p:nvPr>
        </p:nvSpPr>
        <p:spPr>
          <a:xfrm>
            <a:off x="6540500" y="1816100"/>
            <a:ext cx="3175000" cy="5130800"/>
          </a:xfrm>
          <a:prstGeom prst="rect">
            <a:avLst/>
          </a:prstGeom>
        </p:spPr>
        <p:txBody>
          <a:bodyPr lIns="38100" tIns="38100" rIns="38100" bIns="38100"/>
          <a:lstStyle>
            <a:lvl1pPr marL="203200" indent="-203200">
              <a:spcBef>
                <a:spcPts val="3800"/>
              </a:spcBef>
              <a:defRPr sz="2000">
                <a:solidFill>
                  <a:srgbClr val="747474"/>
                </a:solidFill>
              </a:defRPr>
            </a:lvl1pPr>
            <a:lvl2pPr marL="546100" indent="-203200">
              <a:spcBef>
                <a:spcPts val="3800"/>
              </a:spcBef>
              <a:defRPr sz="2000">
                <a:solidFill>
                  <a:srgbClr val="747474"/>
                </a:solidFill>
              </a:defRPr>
            </a:lvl2pPr>
            <a:lvl3pPr indent="-203200">
              <a:spcBef>
                <a:spcPts val="3800"/>
              </a:spcBef>
              <a:defRPr sz="2000">
                <a:solidFill>
                  <a:srgbClr val="747474"/>
                </a:solidFill>
              </a:defRPr>
            </a:lvl3pPr>
            <a:lvl4pPr marL="1231900" indent="-203200">
              <a:spcBef>
                <a:spcPts val="3800"/>
              </a:spcBef>
              <a:defRPr sz="2000">
                <a:solidFill>
                  <a:srgbClr val="747474"/>
                </a:solidFill>
              </a:defRPr>
            </a:lvl4pPr>
            <a:lvl5pPr marL="1574800" indent="-203200">
              <a:spcBef>
                <a:spcPts val="3800"/>
              </a:spcBef>
              <a:defRPr sz="2000">
                <a:solidFill>
                  <a:srgbClr val="747474"/>
                </a:solidFill>
              </a:defRPr>
            </a:lvl5pPr>
          </a:lstStyle>
          <a:p>
            <a:pPr/>
            <a:r>
              <a:t>Body Level One</a:t>
            </a:r>
          </a:p>
          <a:p>
            <a:pPr lvl="1"/>
            <a:r>
              <a:t>Body Level Two</a:t>
            </a:r>
          </a:p>
          <a:p>
            <a:pPr lvl="2"/>
            <a:r>
              <a:t>Body Level Three</a:t>
            </a:r>
          </a:p>
          <a:p>
            <a:pPr lvl="3"/>
            <a:r>
              <a:t>Body Level Four</a:t>
            </a:r>
          </a:p>
          <a:p>
            <a:pPr lvl="4"/>
            <a:r>
              <a:t>Body Level Five</a:t>
            </a:r>
          </a:p>
        </p:txBody>
      </p:sp>
      <p:sp>
        <p:nvSpPr>
          <p:cNvPr id="184" name="Shape 18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4" name="Shape 24"/>
          <p:cNvSpPr/>
          <p:nvPr>
            <p:ph type="title"/>
          </p:nvPr>
        </p:nvSpPr>
        <p:spPr>
          <a:prstGeom prst="rect">
            <a:avLst/>
          </a:prstGeom>
        </p:spPr>
        <p:txBody>
          <a:bodyPr/>
          <a:lstStyle/>
          <a:p>
            <a:pPr/>
            <a:r>
              <a:t>Title Text</a:t>
            </a:r>
          </a:p>
        </p:txBody>
      </p:sp>
      <p:sp>
        <p:nvSpPr>
          <p:cNvPr id="25" name="Shape 25"/>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6" name="Shape 2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No Graphics copy 9">
    <p:spTree>
      <p:nvGrpSpPr>
        <p:cNvPr id="1" name=""/>
        <p:cNvGrpSpPr/>
        <p:nvPr/>
      </p:nvGrpSpPr>
      <p:grpSpPr>
        <a:xfrm>
          <a:off x="0" y="0"/>
          <a:ext cx="0" cy="0"/>
          <a:chOff x="0" y="0"/>
          <a:chExt cx="0" cy="0"/>
        </a:xfrm>
      </p:grpSpPr>
      <p:sp>
        <p:nvSpPr>
          <p:cNvPr id="191" name="Shape 191"/>
          <p:cNvSpPr/>
          <p:nvPr>
            <p:ph type="title"/>
          </p:nvPr>
        </p:nvSpPr>
        <p:spPr>
          <a:xfrm>
            <a:off x="762000" y="419100"/>
            <a:ext cx="8636000" cy="1778000"/>
          </a:xfrm>
          <a:prstGeom prst="rect">
            <a:avLst/>
          </a:prstGeom>
        </p:spPr>
        <p:txBody>
          <a:bodyPr lIns="50800" tIns="50800" rIns="50800" bIns="50800" anchor="ctr">
            <a:normAutofit fontScale="100000" lnSpcReduction="0"/>
          </a:bodyPr>
          <a:lstStyle>
            <a:lvl1pPr marL="45155" marR="45155" algn="ctr" defTabSz="1016000">
              <a:defRPr b="0" sz="4800">
                <a:uFill>
                  <a:solidFill>
                    <a:srgbClr val="000000"/>
                  </a:solidFill>
                </a:uFill>
                <a:latin typeface="Times"/>
                <a:ea typeface="Times"/>
                <a:cs typeface="Times"/>
                <a:sym typeface="Times"/>
              </a:defRPr>
            </a:lvl1pPr>
          </a:lstStyle>
          <a:p>
            <a:pPr/>
            <a:r>
              <a:t>Title Text</a:t>
            </a:r>
          </a:p>
        </p:txBody>
      </p:sp>
      <p:sp>
        <p:nvSpPr>
          <p:cNvPr id="192" name="Shape 192"/>
          <p:cNvSpPr/>
          <p:nvPr>
            <p:ph type="body" idx="1"/>
          </p:nvPr>
        </p:nvSpPr>
        <p:spPr>
          <a:xfrm>
            <a:off x="762000" y="2197100"/>
            <a:ext cx="8636000" cy="5422900"/>
          </a:xfrm>
          <a:prstGeom prst="rect">
            <a:avLst/>
          </a:prstGeom>
        </p:spPr>
        <p:txBody>
          <a:bodyPr>
            <a:normAutofit fontScale="100000" lnSpcReduction="0"/>
          </a:bodyPr>
          <a:lstStyle>
            <a:lvl1pPr marL="383540" marR="45155" indent="-342900" defTabSz="1016000">
              <a:defRPr>
                <a:solidFill>
                  <a:srgbClr val="000000"/>
                </a:solidFill>
                <a:uFill>
                  <a:solidFill>
                    <a:srgbClr val="000000"/>
                  </a:solidFill>
                </a:uFill>
                <a:latin typeface="Times"/>
                <a:ea typeface="Times"/>
                <a:cs typeface="Times"/>
                <a:sym typeface="Times"/>
              </a:defRPr>
            </a:lvl1pPr>
            <a:lvl2pPr marL="783590" marR="45155" indent="-285750" defTabSz="1016000">
              <a:spcBef>
                <a:spcPts val="700"/>
              </a:spcBef>
              <a:buChar char="–"/>
              <a:defRPr sz="3000">
                <a:solidFill>
                  <a:srgbClr val="000000"/>
                </a:solidFill>
                <a:uFill>
                  <a:solidFill>
                    <a:srgbClr val="000000"/>
                  </a:solidFill>
                </a:uFill>
                <a:latin typeface="Times"/>
                <a:ea typeface="Times"/>
                <a:cs typeface="Times"/>
                <a:sym typeface="Times"/>
              </a:defRPr>
            </a:lvl2pPr>
            <a:lvl3pPr marL="1183639" marR="45155" indent="-228600" defTabSz="1016000">
              <a:spcBef>
                <a:spcPts val="600"/>
              </a:spcBef>
              <a:defRPr sz="2600">
                <a:solidFill>
                  <a:srgbClr val="000000"/>
                </a:solidFill>
                <a:uFill>
                  <a:solidFill>
                    <a:srgbClr val="000000"/>
                  </a:solidFill>
                </a:uFill>
                <a:latin typeface="Times"/>
                <a:ea typeface="Times"/>
                <a:cs typeface="Times"/>
                <a:sym typeface="Times"/>
              </a:defRPr>
            </a:lvl3pPr>
            <a:lvl4pPr marL="1640839" marR="45155" indent="-228600" defTabSz="1016000">
              <a:spcBef>
                <a:spcPts val="500"/>
              </a:spcBef>
              <a:buChar char="–"/>
              <a:defRPr sz="2200">
                <a:solidFill>
                  <a:srgbClr val="000000"/>
                </a:solidFill>
                <a:uFill>
                  <a:solidFill>
                    <a:srgbClr val="000000"/>
                  </a:solidFill>
                </a:uFill>
                <a:latin typeface="Times"/>
                <a:ea typeface="Times"/>
                <a:cs typeface="Times"/>
                <a:sym typeface="Times"/>
              </a:defRPr>
            </a:lvl4pPr>
            <a:lvl5pPr marL="2098039" marR="45155" indent="-228600" defTabSz="1016000">
              <a:spcBef>
                <a:spcPts val="500"/>
              </a:spcBef>
              <a:buChar char="»"/>
              <a:defRPr sz="2200">
                <a:solidFill>
                  <a:srgbClr val="000000"/>
                </a:solidFill>
                <a:uFill>
                  <a:solidFill>
                    <a:srgbClr val="000000"/>
                  </a:solidFill>
                </a:uFill>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193" name="Shape 193"/>
          <p:cNvSpPr/>
          <p:nvPr>
            <p:ph type="sldNum" sz="quarter" idx="2"/>
          </p:nvPr>
        </p:nvSpPr>
        <p:spPr>
          <a:xfrm>
            <a:off x="4859866" y="7200900"/>
            <a:ext cx="444501" cy="508000"/>
          </a:xfrm>
          <a:prstGeom prst="rect">
            <a:avLst/>
          </a:prstGeom>
        </p:spPr>
        <p:txBody>
          <a:bodyPr lIns="50800" tIns="50800" rIns="50800" bIns="50800">
            <a:normAutofit fontScale="100000" lnSpcReduction="0"/>
          </a:bodyPr>
          <a:lstStyle>
            <a:lvl1pPr algn="ctr" defTabSz="508000">
              <a:defRPr sz="2600">
                <a:uFill>
                  <a:solidFill>
                    <a:srgbClr val="000000"/>
                  </a:solidFill>
                </a:uFill>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No Graphics copy 8">
    <p:spTree>
      <p:nvGrpSpPr>
        <p:cNvPr id="1" name=""/>
        <p:cNvGrpSpPr/>
        <p:nvPr/>
      </p:nvGrpSpPr>
      <p:grpSpPr>
        <a:xfrm>
          <a:off x="0" y="0"/>
          <a:ext cx="0" cy="0"/>
          <a:chOff x="0" y="0"/>
          <a:chExt cx="0" cy="0"/>
        </a:xfrm>
      </p:grpSpPr>
      <p:sp>
        <p:nvSpPr>
          <p:cNvPr id="200" name="Shape 200"/>
          <p:cNvSpPr/>
          <p:nvPr>
            <p:ph type="title"/>
          </p:nvPr>
        </p:nvSpPr>
        <p:spPr>
          <a:xfrm>
            <a:off x="762000" y="419100"/>
            <a:ext cx="8636000" cy="1778000"/>
          </a:xfrm>
          <a:prstGeom prst="rect">
            <a:avLst/>
          </a:prstGeom>
        </p:spPr>
        <p:txBody>
          <a:bodyPr lIns="50800" tIns="50800" rIns="50800" bIns="50800" anchor="ctr">
            <a:normAutofit fontScale="100000" lnSpcReduction="0"/>
          </a:bodyPr>
          <a:lstStyle>
            <a:lvl1pPr marL="45155" marR="45155" algn="ctr" defTabSz="1016000">
              <a:defRPr b="0" sz="4800">
                <a:uFill>
                  <a:solidFill>
                    <a:srgbClr val="000000"/>
                  </a:solidFill>
                </a:uFill>
                <a:latin typeface="Times New Roman"/>
                <a:ea typeface="Times New Roman"/>
                <a:cs typeface="Times New Roman"/>
                <a:sym typeface="Times New Roman"/>
              </a:defRPr>
            </a:lvl1pPr>
          </a:lstStyle>
          <a:p>
            <a:pPr/>
            <a:r>
              <a:t>Title Text</a:t>
            </a:r>
          </a:p>
        </p:txBody>
      </p:sp>
      <p:sp>
        <p:nvSpPr>
          <p:cNvPr id="201" name="Shape 201"/>
          <p:cNvSpPr/>
          <p:nvPr>
            <p:ph type="body" idx="1"/>
          </p:nvPr>
        </p:nvSpPr>
        <p:spPr>
          <a:xfrm>
            <a:off x="762000" y="2197100"/>
            <a:ext cx="8636000" cy="5422900"/>
          </a:xfrm>
          <a:prstGeom prst="rect">
            <a:avLst/>
          </a:prstGeom>
        </p:spPr>
        <p:txBody>
          <a:bodyPr>
            <a:normAutofit fontScale="100000" lnSpcReduction="0"/>
          </a:bodyPr>
          <a:lstStyle>
            <a:lvl1pPr marL="383540" marR="45155" indent="-342900" defTabSz="1016000">
              <a:defRPr>
                <a:solidFill>
                  <a:srgbClr val="000000"/>
                </a:solidFill>
                <a:uFill>
                  <a:solidFill>
                    <a:srgbClr val="000000"/>
                  </a:solidFill>
                </a:uFill>
                <a:latin typeface="Times New Roman"/>
                <a:ea typeface="Times New Roman"/>
                <a:cs typeface="Times New Roman"/>
                <a:sym typeface="Times New Roman"/>
              </a:defRPr>
            </a:lvl1pPr>
            <a:lvl2pPr marL="783590" marR="45155" indent="-285750" defTabSz="1016000">
              <a:spcBef>
                <a:spcPts val="700"/>
              </a:spcBef>
              <a:buChar char="–"/>
              <a:defRPr sz="3000">
                <a:solidFill>
                  <a:srgbClr val="000000"/>
                </a:solidFill>
                <a:uFill>
                  <a:solidFill>
                    <a:srgbClr val="000000"/>
                  </a:solidFill>
                </a:uFill>
                <a:latin typeface="Times New Roman"/>
                <a:ea typeface="Times New Roman"/>
                <a:cs typeface="Times New Roman"/>
                <a:sym typeface="Times New Roman"/>
              </a:defRPr>
            </a:lvl2pPr>
            <a:lvl3pPr marL="1183639" marR="45155" indent="-228600" defTabSz="1016000">
              <a:spcBef>
                <a:spcPts val="600"/>
              </a:spcBef>
              <a:defRPr sz="2600">
                <a:solidFill>
                  <a:srgbClr val="000000"/>
                </a:solidFill>
                <a:uFill>
                  <a:solidFill>
                    <a:srgbClr val="000000"/>
                  </a:solidFill>
                </a:uFill>
                <a:latin typeface="Times New Roman"/>
                <a:ea typeface="Times New Roman"/>
                <a:cs typeface="Times New Roman"/>
                <a:sym typeface="Times New Roman"/>
              </a:defRPr>
            </a:lvl3pPr>
            <a:lvl4pPr marL="1640839" marR="45155" indent="-228600" defTabSz="1016000">
              <a:spcBef>
                <a:spcPts val="500"/>
              </a:spcBef>
              <a:buChar char="–"/>
              <a:defRPr sz="2200">
                <a:solidFill>
                  <a:srgbClr val="000000"/>
                </a:solidFill>
                <a:uFill>
                  <a:solidFill>
                    <a:srgbClr val="000000"/>
                  </a:solidFill>
                </a:uFill>
                <a:latin typeface="Times New Roman"/>
                <a:ea typeface="Times New Roman"/>
                <a:cs typeface="Times New Roman"/>
                <a:sym typeface="Times New Roman"/>
              </a:defRPr>
            </a:lvl4pPr>
            <a:lvl5pPr marL="2098039" marR="45155" indent="-228600" defTabSz="1016000">
              <a:spcBef>
                <a:spcPts val="500"/>
              </a:spcBef>
              <a:buChar char="»"/>
              <a:defRPr sz="2200">
                <a:solidFill>
                  <a:srgbClr val="000000"/>
                </a:solidFill>
                <a:uFill>
                  <a:solidFill>
                    <a:srgbClr val="000000"/>
                  </a:solidFill>
                </a:uFill>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02" name="Shape 202"/>
          <p:cNvSpPr/>
          <p:nvPr>
            <p:ph type="sldNum" sz="quarter" idx="2"/>
          </p:nvPr>
        </p:nvSpPr>
        <p:spPr>
          <a:xfrm>
            <a:off x="4859866" y="7200900"/>
            <a:ext cx="444501" cy="468573"/>
          </a:xfrm>
          <a:prstGeom prst="rect">
            <a:avLst/>
          </a:prstGeom>
        </p:spPr>
        <p:txBody>
          <a:bodyPr lIns="50800" tIns="50800" rIns="50800" bIns="50800">
            <a:normAutofit fontScale="100000" lnSpcReduction="0"/>
          </a:bodyPr>
          <a:lstStyle>
            <a:lvl1pPr algn="ctr" defTabSz="508000">
              <a:defRPr sz="2600">
                <a:uFill>
                  <a:solidFill>
                    <a:srgbClr val="000000"/>
                  </a:solidFill>
                </a:u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copy 1">
    <p:spTree>
      <p:nvGrpSpPr>
        <p:cNvPr id="1" name=""/>
        <p:cNvGrpSpPr/>
        <p:nvPr/>
      </p:nvGrpSpPr>
      <p:grpSpPr>
        <a:xfrm>
          <a:off x="0" y="0"/>
          <a:ext cx="0" cy="0"/>
          <a:chOff x="0" y="0"/>
          <a:chExt cx="0" cy="0"/>
        </a:xfrm>
      </p:grpSpPr>
      <p:sp>
        <p:nvSpPr>
          <p:cNvPr id="209" name="Shape 209"/>
          <p:cNvSpPr/>
          <p:nvPr>
            <p:ph type="title"/>
          </p:nvPr>
        </p:nvSpPr>
        <p:spPr>
          <a:xfrm>
            <a:off x="990600" y="1282700"/>
            <a:ext cx="8178800" cy="2578100"/>
          </a:xfrm>
          <a:prstGeom prst="rect">
            <a:avLst/>
          </a:prstGeom>
        </p:spPr>
        <p:txBody>
          <a:bodyPr>
            <a:normAutofit fontScale="100000" lnSpcReduction="0"/>
          </a:bodyPr>
          <a:lstStyle>
            <a:lvl1pPr algn="ctr">
              <a:defRPr b="0" sz="6400">
                <a:latin typeface="Gill Sans"/>
                <a:ea typeface="Gill Sans"/>
                <a:cs typeface="Gill Sans"/>
                <a:sym typeface="Gill Sans"/>
              </a:defRPr>
            </a:lvl1pPr>
          </a:lstStyle>
          <a:p>
            <a:pPr/>
            <a:r>
              <a:t>Title Text</a:t>
            </a:r>
          </a:p>
        </p:txBody>
      </p:sp>
      <p:sp>
        <p:nvSpPr>
          <p:cNvPr id="210" name="Shape 210"/>
          <p:cNvSpPr/>
          <p:nvPr>
            <p:ph type="body" sz="quarter" idx="1"/>
          </p:nvPr>
        </p:nvSpPr>
        <p:spPr>
          <a:xfrm>
            <a:off x="990600" y="3924300"/>
            <a:ext cx="8178800" cy="889000"/>
          </a:xfrm>
          <a:prstGeom prst="rect">
            <a:avLst/>
          </a:prstGeom>
        </p:spPr>
        <p:txBody>
          <a:bodyPr lIns="38100" tIns="38100" rIns="38100" bIns="38100">
            <a:normAutofit fontScale="100000" lnSpcReduction="0"/>
          </a:bodyPr>
          <a:lstStyle>
            <a:lvl1pPr marL="0" indent="0" algn="ctr">
              <a:spcBef>
                <a:spcPts val="0"/>
              </a:spcBef>
              <a:buSzTx/>
              <a:buNone/>
              <a:defRPr sz="2800">
                <a:solidFill>
                  <a:srgbClr val="000000"/>
                </a:solidFill>
                <a:latin typeface="Gill Sans"/>
                <a:ea typeface="Gill Sans"/>
                <a:cs typeface="Gill Sans"/>
                <a:sym typeface="Gill Sans"/>
              </a:defRPr>
            </a:lvl1pPr>
            <a:lvl2pPr marL="0" indent="0" algn="ctr">
              <a:spcBef>
                <a:spcPts val="0"/>
              </a:spcBef>
              <a:buSzTx/>
              <a:buNone/>
              <a:defRPr sz="2800">
                <a:solidFill>
                  <a:srgbClr val="000000"/>
                </a:solidFill>
                <a:latin typeface="Gill Sans"/>
                <a:ea typeface="Gill Sans"/>
                <a:cs typeface="Gill Sans"/>
                <a:sym typeface="Gill Sans"/>
              </a:defRPr>
            </a:lvl2pPr>
            <a:lvl3pPr marL="0" indent="0" algn="ctr">
              <a:spcBef>
                <a:spcPts val="0"/>
              </a:spcBef>
              <a:buSzTx/>
              <a:buNone/>
              <a:defRPr sz="2800">
                <a:solidFill>
                  <a:srgbClr val="000000"/>
                </a:solidFill>
                <a:latin typeface="Gill Sans"/>
                <a:ea typeface="Gill Sans"/>
                <a:cs typeface="Gill Sans"/>
                <a:sym typeface="Gill Sans"/>
              </a:defRPr>
            </a:lvl3pPr>
            <a:lvl4pPr marL="0" indent="0" algn="ctr">
              <a:spcBef>
                <a:spcPts val="0"/>
              </a:spcBef>
              <a:buSzTx/>
              <a:buNone/>
              <a:defRPr sz="2800">
                <a:solidFill>
                  <a:srgbClr val="000000"/>
                </a:solidFill>
                <a:latin typeface="Gill Sans"/>
                <a:ea typeface="Gill Sans"/>
                <a:cs typeface="Gill Sans"/>
                <a:sym typeface="Gill Sans"/>
              </a:defRPr>
            </a:lvl4pPr>
            <a:lvl5pPr marL="0" indent="0" algn="ctr">
              <a:spcBef>
                <a:spcPts val="0"/>
              </a:spcBef>
              <a:buSzTx/>
              <a:buNone/>
              <a:defRPr sz="2800">
                <a:solidFill>
                  <a:srgbClr val="000000"/>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11" name="Shape 211"/>
          <p:cNvSpPr/>
          <p:nvPr>
            <p:ph type="sldNum" sz="quarter" idx="2"/>
          </p:nvPr>
        </p:nvSpPr>
        <p:spPr>
          <a:xfrm>
            <a:off x="4940300" y="7251700"/>
            <a:ext cx="266700" cy="279400"/>
          </a:xfrm>
          <a:prstGeom prst="rect">
            <a:avLst/>
          </a:prstGeom>
        </p:spPr>
        <p:txBody>
          <a:bodyPr>
            <a:normAutofit fontScale="100000" lnSpcReduction="0"/>
          </a:bodyPr>
          <a:lstStyle>
            <a:lvl1pPr algn="ctr">
              <a:defRPr sz="14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copy 1">
    <p:spTree>
      <p:nvGrpSpPr>
        <p:cNvPr id="1" name=""/>
        <p:cNvGrpSpPr/>
        <p:nvPr/>
      </p:nvGrpSpPr>
      <p:grpSpPr>
        <a:xfrm>
          <a:off x="0" y="0"/>
          <a:ext cx="0" cy="0"/>
          <a:chOff x="0" y="0"/>
          <a:chExt cx="0" cy="0"/>
        </a:xfrm>
      </p:grpSpPr>
      <p:sp>
        <p:nvSpPr>
          <p:cNvPr id="218" name="Shape 218"/>
          <p:cNvSpPr/>
          <p:nvPr>
            <p:ph type="title"/>
          </p:nvPr>
        </p:nvSpPr>
        <p:spPr>
          <a:xfrm>
            <a:off x="762000" y="419100"/>
            <a:ext cx="8636000" cy="1778000"/>
          </a:xfrm>
          <a:prstGeom prst="rect">
            <a:avLst/>
          </a:prstGeom>
        </p:spPr>
        <p:txBody>
          <a:bodyPr lIns="50800" tIns="50800" rIns="50800" bIns="50800" anchor="ctr">
            <a:normAutofit fontScale="100000" lnSpcReduction="0"/>
          </a:bodyPr>
          <a:lstStyle>
            <a:lvl1pPr marL="45155" marR="45155" algn="ctr" defTabSz="1016000">
              <a:defRPr b="0" sz="4800">
                <a:uFill>
                  <a:solidFill>
                    <a:srgbClr val="000000"/>
                  </a:solidFill>
                </a:uFill>
                <a:latin typeface="Times New Roman"/>
                <a:ea typeface="Times New Roman"/>
                <a:cs typeface="Times New Roman"/>
                <a:sym typeface="Times New Roman"/>
              </a:defRPr>
            </a:lvl1pPr>
          </a:lstStyle>
          <a:p>
            <a:pPr/>
            <a:r>
              <a:t>Title Text</a:t>
            </a:r>
          </a:p>
        </p:txBody>
      </p:sp>
      <p:sp>
        <p:nvSpPr>
          <p:cNvPr id="219" name="Shape 219"/>
          <p:cNvSpPr/>
          <p:nvPr>
            <p:ph type="body" idx="1"/>
          </p:nvPr>
        </p:nvSpPr>
        <p:spPr>
          <a:xfrm>
            <a:off x="762000" y="2197100"/>
            <a:ext cx="8636000" cy="5422900"/>
          </a:xfrm>
          <a:prstGeom prst="rect">
            <a:avLst/>
          </a:prstGeom>
        </p:spPr>
        <p:txBody>
          <a:bodyPr>
            <a:normAutofit fontScale="100000" lnSpcReduction="0"/>
          </a:bodyPr>
          <a:lstStyle>
            <a:lvl1pPr marL="383540" marR="45155" indent="-342900" defTabSz="1016000">
              <a:defRPr>
                <a:solidFill>
                  <a:srgbClr val="000000"/>
                </a:solidFill>
                <a:uFill>
                  <a:solidFill>
                    <a:srgbClr val="000000"/>
                  </a:solidFill>
                </a:uFill>
                <a:latin typeface="Times New Roman"/>
                <a:ea typeface="Times New Roman"/>
                <a:cs typeface="Times New Roman"/>
                <a:sym typeface="Times New Roman"/>
              </a:defRPr>
            </a:lvl1pPr>
            <a:lvl2pPr marL="783590" marR="45155" indent="-285750" defTabSz="1016000">
              <a:spcBef>
                <a:spcPts val="700"/>
              </a:spcBef>
              <a:buChar char="–"/>
              <a:defRPr sz="3000">
                <a:solidFill>
                  <a:srgbClr val="000000"/>
                </a:solidFill>
                <a:uFill>
                  <a:solidFill>
                    <a:srgbClr val="000000"/>
                  </a:solidFill>
                </a:uFill>
                <a:latin typeface="Times New Roman"/>
                <a:ea typeface="Times New Roman"/>
                <a:cs typeface="Times New Roman"/>
                <a:sym typeface="Times New Roman"/>
              </a:defRPr>
            </a:lvl2pPr>
            <a:lvl3pPr marL="1183639" marR="45155" indent="-228600" defTabSz="1016000">
              <a:spcBef>
                <a:spcPts val="600"/>
              </a:spcBef>
              <a:defRPr sz="2600">
                <a:solidFill>
                  <a:srgbClr val="000000"/>
                </a:solidFill>
                <a:uFill>
                  <a:solidFill>
                    <a:srgbClr val="000000"/>
                  </a:solidFill>
                </a:uFill>
                <a:latin typeface="Times New Roman"/>
                <a:ea typeface="Times New Roman"/>
                <a:cs typeface="Times New Roman"/>
                <a:sym typeface="Times New Roman"/>
              </a:defRPr>
            </a:lvl3pPr>
            <a:lvl4pPr marL="1640839" marR="45155" indent="-228600" defTabSz="1016000">
              <a:spcBef>
                <a:spcPts val="500"/>
              </a:spcBef>
              <a:buChar char="–"/>
              <a:defRPr sz="2200">
                <a:solidFill>
                  <a:srgbClr val="000000"/>
                </a:solidFill>
                <a:uFill>
                  <a:solidFill>
                    <a:srgbClr val="000000"/>
                  </a:solidFill>
                </a:uFill>
                <a:latin typeface="Times New Roman"/>
                <a:ea typeface="Times New Roman"/>
                <a:cs typeface="Times New Roman"/>
                <a:sym typeface="Times New Roman"/>
              </a:defRPr>
            </a:lvl4pPr>
            <a:lvl5pPr marL="2098039" marR="45155" indent="-228600" defTabSz="1016000">
              <a:spcBef>
                <a:spcPts val="500"/>
              </a:spcBef>
              <a:buChar char="»"/>
              <a:defRPr sz="2200">
                <a:solidFill>
                  <a:srgbClr val="000000"/>
                </a:solidFill>
                <a:uFill>
                  <a:solidFill>
                    <a:srgbClr val="000000"/>
                  </a:solidFill>
                </a:uFill>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20" name="Shape 220"/>
          <p:cNvSpPr/>
          <p:nvPr>
            <p:ph type="sldNum" sz="quarter" idx="2"/>
          </p:nvPr>
        </p:nvSpPr>
        <p:spPr>
          <a:xfrm>
            <a:off x="8196439" y="6946900"/>
            <a:ext cx="292101" cy="297247"/>
          </a:xfrm>
          <a:prstGeom prst="rect">
            <a:avLst/>
          </a:prstGeom>
        </p:spPr>
        <p:txBody>
          <a:bodyPr lIns="50800" tIns="50800" rIns="50800" bIns="50800">
            <a:normAutofit fontScale="100000" lnSpcReduction="0"/>
          </a:bodyPr>
          <a:lstStyle>
            <a:lvl1pPr algn="ctr" defTabSz="508000">
              <a:defRPr sz="1400">
                <a:uFill>
                  <a:solidFill>
                    <a:srgbClr val="000000"/>
                  </a:solidFill>
                </a:u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No Graphics copy 6">
    <p:spTree>
      <p:nvGrpSpPr>
        <p:cNvPr id="1" name=""/>
        <p:cNvGrpSpPr/>
        <p:nvPr/>
      </p:nvGrpSpPr>
      <p:grpSpPr>
        <a:xfrm>
          <a:off x="0" y="0"/>
          <a:ext cx="0" cy="0"/>
          <a:chOff x="0" y="0"/>
          <a:chExt cx="0" cy="0"/>
        </a:xfrm>
      </p:grpSpPr>
      <p:sp>
        <p:nvSpPr>
          <p:cNvPr id="227" name="Shape 227"/>
          <p:cNvSpPr/>
          <p:nvPr>
            <p:ph type="title"/>
          </p:nvPr>
        </p:nvSpPr>
        <p:spPr>
          <a:xfrm>
            <a:off x="762000" y="419100"/>
            <a:ext cx="8636000" cy="1778000"/>
          </a:xfrm>
          <a:prstGeom prst="rect">
            <a:avLst/>
          </a:prstGeom>
        </p:spPr>
        <p:txBody>
          <a:bodyPr lIns="50800" tIns="50800" rIns="50800" bIns="50800" anchor="ctr">
            <a:normAutofit fontScale="100000" lnSpcReduction="0"/>
          </a:bodyPr>
          <a:lstStyle>
            <a:lvl1pPr marL="45155" marR="45155" algn="ctr" defTabSz="1016000">
              <a:defRPr b="0" sz="4800">
                <a:uFill>
                  <a:solidFill>
                    <a:srgbClr val="000000"/>
                  </a:solidFill>
                </a:uFill>
                <a:latin typeface="Times"/>
                <a:ea typeface="Times"/>
                <a:cs typeface="Times"/>
                <a:sym typeface="Times"/>
              </a:defRPr>
            </a:lvl1pPr>
          </a:lstStyle>
          <a:p>
            <a:pPr/>
            <a:r>
              <a:t>Title Text</a:t>
            </a:r>
          </a:p>
        </p:txBody>
      </p:sp>
      <p:sp>
        <p:nvSpPr>
          <p:cNvPr id="228" name="Shape 228"/>
          <p:cNvSpPr/>
          <p:nvPr>
            <p:ph type="body" idx="1"/>
          </p:nvPr>
        </p:nvSpPr>
        <p:spPr>
          <a:xfrm>
            <a:off x="762000" y="2197100"/>
            <a:ext cx="8636000" cy="5422900"/>
          </a:xfrm>
          <a:prstGeom prst="rect">
            <a:avLst/>
          </a:prstGeom>
        </p:spPr>
        <p:txBody>
          <a:bodyPr>
            <a:normAutofit fontScale="100000" lnSpcReduction="0"/>
          </a:bodyPr>
          <a:lstStyle>
            <a:lvl1pPr marL="383540" marR="45155" indent="-342900" defTabSz="1016000">
              <a:defRPr>
                <a:solidFill>
                  <a:srgbClr val="000000"/>
                </a:solidFill>
                <a:uFill>
                  <a:solidFill>
                    <a:srgbClr val="000000"/>
                  </a:solidFill>
                </a:uFill>
                <a:latin typeface="Times"/>
                <a:ea typeface="Times"/>
                <a:cs typeface="Times"/>
                <a:sym typeface="Times"/>
              </a:defRPr>
            </a:lvl1pPr>
            <a:lvl2pPr marL="783590" marR="45155" indent="-285750" defTabSz="1016000">
              <a:spcBef>
                <a:spcPts val="700"/>
              </a:spcBef>
              <a:buChar char="–"/>
              <a:defRPr sz="3000">
                <a:solidFill>
                  <a:srgbClr val="000000"/>
                </a:solidFill>
                <a:uFill>
                  <a:solidFill>
                    <a:srgbClr val="000000"/>
                  </a:solidFill>
                </a:uFill>
                <a:latin typeface="Times"/>
                <a:ea typeface="Times"/>
                <a:cs typeface="Times"/>
                <a:sym typeface="Times"/>
              </a:defRPr>
            </a:lvl2pPr>
            <a:lvl3pPr marL="1183639" marR="45155" indent="-228600" defTabSz="1016000">
              <a:spcBef>
                <a:spcPts val="600"/>
              </a:spcBef>
              <a:defRPr sz="2600">
                <a:solidFill>
                  <a:srgbClr val="000000"/>
                </a:solidFill>
                <a:uFill>
                  <a:solidFill>
                    <a:srgbClr val="000000"/>
                  </a:solidFill>
                </a:uFill>
                <a:latin typeface="Times"/>
                <a:ea typeface="Times"/>
                <a:cs typeface="Times"/>
                <a:sym typeface="Times"/>
              </a:defRPr>
            </a:lvl3pPr>
            <a:lvl4pPr marL="1640839" marR="45155" indent="-228600" defTabSz="1016000">
              <a:spcBef>
                <a:spcPts val="500"/>
              </a:spcBef>
              <a:buChar char="–"/>
              <a:defRPr sz="2200">
                <a:solidFill>
                  <a:srgbClr val="000000"/>
                </a:solidFill>
                <a:uFill>
                  <a:solidFill>
                    <a:srgbClr val="000000"/>
                  </a:solidFill>
                </a:uFill>
                <a:latin typeface="Times"/>
                <a:ea typeface="Times"/>
                <a:cs typeface="Times"/>
                <a:sym typeface="Times"/>
              </a:defRPr>
            </a:lvl4pPr>
            <a:lvl5pPr marL="2098039" marR="45155" indent="-228600" defTabSz="1016000">
              <a:spcBef>
                <a:spcPts val="500"/>
              </a:spcBef>
              <a:buChar char="»"/>
              <a:defRPr sz="2200">
                <a:solidFill>
                  <a:srgbClr val="000000"/>
                </a:solidFill>
                <a:uFill>
                  <a:solidFill>
                    <a:srgbClr val="000000"/>
                  </a:solidFill>
                </a:uFill>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229" name="Shape 229"/>
          <p:cNvSpPr/>
          <p:nvPr>
            <p:ph type="sldNum" sz="quarter" idx="2"/>
          </p:nvPr>
        </p:nvSpPr>
        <p:spPr>
          <a:xfrm>
            <a:off x="4859866" y="7200900"/>
            <a:ext cx="444501" cy="508000"/>
          </a:xfrm>
          <a:prstGeom prst="rect">
            <a:avLst/>
          </a:prstGeom>
        </p:spPr>
        <p:txBody>
          <a:bodyPr lIns="50800" tIns="50800" rIns="50800" bIns="50800">
            <a:normAutofit fontScale="100000" lnSpcReduction="0"/>
          </a:bodyPr>
          <a:lstStyle>
            <a:lvl1pPr algn="ctr" defTabSz="508000">
              <a:defRPr sz="2600">
                <a:uFill>
                  <a:solidFill>
                    <a:srgbClr val="000000"/>
                  </a:solidFill>
                </a:uFill>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No Graphics copy 7">
    <p:spTree>
      <p:nvGrpSpPr>
        <p:cNvPr id="1" name=""/>
        <p:cNvGrpSpPr/>
        <p:nvPr/>
      </p:nvGrpSpPr>
      <p:grpSpPr>
        <a:xfrm>
          <a:off x="0" y="0"/>
          <a:ext cx="0" cy="0"/>
          <a:chOff x="0" y="0"/>
          <a:chExt cx="0" cy="0"/>
        </a:xfrm>
      </p:grpSpPr>
      <p:sp>
        <p:nvSpPr>
          <p:cNvPr id="236" name="Shape 236"/>
          <p:cNvSpPr/>
          <p:nvPr>
            <p:ph type="title"/>
          </p:nvPr>
        </p:nvSpPr>
        <p:spPr>
          <a:xfrm>
            <a:off x="762000" y="419100"/>
            <a:ext cx="8636000" cy="1778000"/>
          </a:xfrm>
          <a:prstGeom prst="rect">
            <a:avLst/>
          </a:prstGeom>
        </p:spPr>
        <p:txBody>
          <a:bodyPr lIns="50800" tIns="50800" rIns="50800" bIns="50800" anchor="ctr">
            <a:normAutofit fontScale="100000" lnSpcReduction="0"/>
          </a:bodyPr>
          <a:lstStyle>
            <a:lvl1pPr marL="45155" marR="45155" algn="ctr" defTabSz="1016000">
              <a:defRPr b="0" sz="4800">
                <a:uFill>
                  <a:solidFill>
                    <a:srgbClr val="000000"/>
                  </a:solidFill>
                </a:uFill>
                <a:latin typeface="Times"/>
                <a:ea typeface="Times"/>
                <a:cs typeface="Times"/>
                <a:sym typeface="Times"/>
              </a:defRPr>
            </a:lvl1pPr>
          </a:lstStyle>
          <a:p>
            <a:pPr/>
            <a:r>
              <a:t>Title Text</a:t>
            </a:r>
          </a:p>
        </p:txBody>
      </p:sp>
      <p:sp>
        <p:nvSpPr>
          <p:cNvPr id="237" name="Shape 237"/>
          <p:cNvSpPr/>
          <p:nvPr>
            <p:ph type="body" idx="1"/>
          </p:nvPr>
        </p:nvSpPr>
        <p:spPr>
          <a:xfrm>
            <a:off x="762000" y="2197100"/>
            <a:ext cx="8636000" cy="5422900"/>
          </a:xfrm>
          <a:prstGeom prst="rect">
            <a:avLst/>
          </a:prstGeom>
        </p:spPr>
        <p:txBody>
          <a:bodyPr>
            <a:normAutofit fontScale="100000" lnSpcReduction="0"/>
          </a:bodyPr>
          <a:lstStyle>
            <a:lvl1pPr marL="383540" marR="45155" indent="-342900" defTabSz="1016000">
              <a:defRPr>
                <a:solidFill>
                  <a:srgbClr val="000000"/>
                </a:solidFill>
                <a:uFill>
                  <a:solidFill>
                    <a:srgbClr val="000000"/>
                  </a:solidFill>
                </a:uFill>
                <a:latin typeface="Times"/>
                <a:ea typeface="Times"/>
                <a:cs typeface="Times"/>
                <a:sym typeface="Times"/>
              </a:defRPr>
            </a:lvl1pPr>
            <a:lvl2pPr marL="783590" marR="45155" indent="-285750" defTabSz="1016000">
              <a:spcBef>
                <a:spcPts val="700"/>
              </a:spcBef>
              <a:buChar char="–"/>
              <a:defRPr sz="3000">
                <a:solidFill>
                  <a:srgbClr val="000000"/>
                </a:solidFill>
                <a:uFill>
                  <a:solidFill>
                    <a:srgbClr val="000000"/>
                  </a:solidFill>
                </a:uFill>
                <a:latin typeface="Times"/>
                <a:ea typeface="Times"/>
                <a:cs typeface="Times"/>
                <a:sym typeface="Times"/>
              </a:defRPr>
            </a:lvl2pPr>
            <a:lvl3pPr marL="1183639" marR="45155" indent="-228600" defTabSz="1016000">
              <a:spcBef>
                <a:spcPts val="600"/>
              </a:spcBef>
              <a:defRPr sz="2600">
                <a:solidFill>
                  <a:srgbClr val="000000"/>
                </a:solidFill>
                <a:uFill>
                  <a:solidFill>
                    <a:srgbClr val="000000"/>
                  </a:solidFill>
                </a:uFill>
                <a:latin typeface="Times"/>
                <a:ea typeface="Times"/>
                <a:cs typeface="Times"/>
                <a:sym typeface="Times"/>
              </a:defRPr>
            </a:lvl3pPr>
            <a:lvl4pPr marL="1640839" marR="45155" indent="-228600" defTabSz="1016000">
              <a:spcBef>
                <a:spcPts val="500"/>
              </a:spcBef>
              <a:buChar char="–"/>
              <a:defRPr sz="2200">
                <a:solidFill>
                  <a:srgbClr val="000000"/>
                </a:solidFill>
                <a:uFill>
                  <a:solidFill>
                    <a:srgbClr val="000000"/>
                  </a:solidFill>
                </a:uFill>
                <a:latin typeface="Times"/>
                <a:ea typeface="Times"/>
                <a:cs typeface="Times"/>
                <a:sym typeface="Times"/>
              </a:defRPr>
            </a:lvl4pPr>
            <a:lvl5pPr marL="2098039" marR="45155" indent="-228600" defTabSz="1016000">
              <a:spcBef>
                <a:spcPts val="500"/>
              </a:spcBef>
              <a:buChar char="»"/>
              <a:defRPr sz="2200">
                <a:solidFill>
                  <a:srgbClr val="000000"/>
                </a:solidFill>
                <a:uFill>
                  <a:solidFill>
                    <a:srgbClr val="000000"/>
                  </a:solidFill>
                </a:uFill>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238" name="Shape 238"/>
          <p:cNvSpPr/>
          <p:nvPr>
            <p:ph type="sldNum" sz="quarter" idx="2"/>
          </p:nvPr>
        </p:nvSpPr>
        <p:spPr>
          <a:xfrm>
            <a:off x="4859866" y="7200900"/>
            <a:ext cx="444501" cy="508000"/>
          </a:xfrm>
          <a:prstGeom prst="rect">
            <a:avLst/>
          </a:prstGeom>
        </p:spPr>
        <p:txBody>
          <a:bodyPr lIns="50800" tIns="50800" rIns="50800" bIns="50800">
            <a:normAutofit fontScale="100000" lnSpcReduction="0"/>
          </a:bodyPr>
          <a:lstStyle>
            <a:lvl1pPr algn="ctr" defTabSz="508000">
              <a:defRPr sz="2600">
                <a:uFill>
                  <a:solidFill>
                    <a:srgbClr val="000000"/>
                  </a:solidFill>
                </a:uFill>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No Graphics copy 10">
    <p:spTree>
      <p:nvGrpSpPr>
        <p:cNvPr id="1" name=""/>
        <p:cNvGrpSpPr/>
        <p:nvPr/>
      </p:nvGrpSpPr>
      <p:grpSpPr>
        <a:xfrm>
          <a:off x="0" y="0"/>
          <a:ext cx="0" cy="0"/>
          <a:chOff x="0" y="0"/>
          <a:chExt cx="0" cy="0"/>
        </a:xfrm>
      </p:grpSpPr>
      <p:sp>
        <p:nvSpPr>
          <p:cNvPr id="245" name="Shape 245"/>
          <p:cNvSpPr/>
          <p:nvPr>
            <p:ph type="title"/>
          </p:nvPr>
        </p:nvSpPr>
        <p:spPr>
          <a:xfrm>
            <a:off x="762000" y="419100"/>
            <a:ext cx="8636000" cy="1778000"/>
          </a:xfrm>
          <a:prstGeom prst="rect">
            <a:avLst/>
          </a:prstGeom>
        </p:spPr>
        <p:txBody>
          <a:bodyPr lIns="50800" tIns="50800" rIns="50800" bIns="50800" anchor="ctr">
            <a:normAutofit fontScale="100000" lnSpcReduction="0"/>
          </a:bodyPr>
          <a:lstStyle>
            <a:lvl1pPr marL="45155" marR="45155" algn="ctr" defTabSz="1016000">
              <a:defRPr b="0" sz="4800">
                <a:uFill>
                  <a:solidFill>
                    <a:srgbClr val="000000"/>
                  </a:solidFill>
                </a:uFill>
                <a:latin typeface="Times"/>
                <a:ea typeface="Times"/>
                <a:cs typeface="Times"/>
                <a:sym typeface="Times"/>
              </a:defRPr>
            </a:lvl1pPr>
          </a:lstStyle>
          <a:p>
            <a:pPr/>
            <a:r>
              <a:t>Title Text</a:t>
            </a:r>
          </a:p>
        </p:txBody>
      </p:sp>
      <p:sp>
        <p:nvSpPr>
          <p:cNvPr id="246" name="Shape 246"/>
          <p:cNvSpPr/>
          <p:nvPr>
            <p:ph type="body" idx="1"/>
          </p:nvPr>
        </p:nvSpPr>
        <p:spPr>
          <a:xfrm>
            <a:off x="762000" y="2197100"/>
            <a:ext cx="8636000" cy="5422900"/>
          </a:xfrm>
          <a:prstGeom prst="rect">
            <a:avLst/>
          </a:prstGeom>
        </p:spPr>
        <p:txBody>
          <a:bodyPr>
            <a:normAutofit fontScale="100000" lnSpcReduction="0"/>
          </a:bodyPr>
          <a:lstStyle>
            <a:lvl1pPr marL="383540" marR="45155" indent="-342900" defTabSz="1016000">
              <a:defRPr>
                <a:solidFill>
                  <a:srgbClr val="000000"/>
                </a:solidFill>
                <a:uFill>
                  <a:solidFill>
                    <a:srgbClr val="000000"/>
                  </a:solidFill>
                </a:uFill>
                <a:latin typeface="Times"/>
                <a:ea typeface="Times"/>
                <a:cs typeface="Times"/>
                <a:sym typeface="Times"/>
              </a:defRPr>
            </a:lvl1pPr>
            <a:lvl2pPr marL="783590" marR="45155" indent="-285750" defTabSz="1016000">
              <a:spcBef>
                <a:spcPts val="700"/>
              </a:spcBef>
              <a:buChar char="–"/>
              <a:defRPr sz="3000">
                <a:solidFill>
                  <a:srgbClr val="000000"/>
                </a:solidFill>
                <a:uFill>
                  <a:solidFill>
                    <a:srgbClr val="000000"/>
                  </a:solidFill>
                </a:uFill>
                <a:latin typeface="Times"/>
                <a:ea typeface="Times"/>
                <a:cs typeface="Times"/>
                <a:sym typeface="Times"/>
              </a:defRPr>
            </a:lvl2pPr>
            <a:lvl3pPr marL="1183639" marR="45155" indent="-228600" defTabSz="1016000">
              <a:spcBef>
                <a:spcPts val="600"/>
              </a:spcBef>
              <a:defRPr sz="2600">
                <a:solidFill>
                  <a:srgbClr val="000000"/>
                </a:solidFill>
                <a:uFill>
                  <a:solidFill>
                    <a:srgbClr val="000000"/>
                  </a:solidFill>
                </a:uFill>
                <a:latin typeface="Times"/>
                <a:ea typeface="Times"/>
                <a:cs typeface="Times"/>
                <a:sym typeface="Times"/>
              </a:defRPr>
            </a:lvl3pPr>
            <a:lvl4pPr marL="1640839" marR="45155" indent="-228600" defTabSz="1016000">
              <a:spcBef>
                <a:spcPts val="500"/>
              </a:spcBef>
              <a:buChar char="–"/>
              <a:defRPr sz="2200">
                <a:solidFill>
                  <a:srgbClr val="000000"/>
                </a:solidFill>
                <a:uFill>
                  <a:solidFill>
                    <a:srgbClr val="000000"/>
                  </a:solidFill>
                </a:uFill>
                <a:latin typeface="Times"/>
                <a:ea typeface="Times"/>
                <a:cs typeface="Times"/>
                <a:sym typeface="Times"/>
              </a:defRPr>
            </a:lvl4pPr>
            <a:lvl5pPr marL="2098039" marR="45155" indent="-228600" defTabSz="1016000">
              <a:spcBef>
                <a:spcPts val="500"/>
              </a:spcBef>
              <a:buChar char="»"/>
              <a:defRPr sz="2200">
                <a:solidFill>
                  <a:srgbClr val="000000"/>
                </a:solidFill>
                <a:uFill>
                  <a:solidFill>
                    <a:srgbClr val="000000"/>
                  </a:solidFill>
                </a:uFill>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247" name="Shape 247"/>
          <p:cNvSpPr/>
          <p:nvPr>
            <p:ph type="sldNum" sz="quarter" idx="2"/>
          </p:nvPr>
        </p:nvSpPr>
        <p:spPr>
          <a:xfrm>
            <a:off x="4859866" y="7200900"/>
            <a:ext cx="444501" cy="508000"/>
          </a:xfrm>
          <a:prstGeom prst="rect">
            <a:avLst/>
          </a:prstGeom>
        </p:spPr>
        <p:txBody>
          <a:bodyPr lIns="50800" tIns="50800" rIns="50800" bIns="50800">
            <a:normAutofit fontScale="100000" lnSpcReduction="0"/>
          </a:bodyPr>
          <a:lstStyle>
            <a:lvl1pPr algn="ctr" defTabSz="508000">
              <a:defRPr sz="2600">
                <a:uFill>
                  <a:solidFill>
                    <a:srgbClr val="000000"/>
                  </a:solidFill>
                </a:uFill>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spTree>
      <p:nvGrpSpPr>
        <p:cNvPr id="1" name=""/>
        <p:cNvGrpSpPr/>
        <p:nvPr/>
      </p:nvGrpSpPr>
      <p:grpSpPr>
        <a:xfrm>
          <a:off x="0" y="0"/>
          <a:ext cx="0" cy="0"/>
          <a:chOff x="0" y="0"/>
          <a:chExt cx="0" cy="0"/>
        </a:xfrm>
      </p:grpSpPr>
      <p:sp>
        <p:nvSpPr>
          <p:cNvPr id="254" name="Shape 254"/>
          <p:cNvSpPr/>
          <p:nvPr>
            <p:ph type="title"/>
          </p:nvPr>
        </p:nvSpPr>
        <p:spPr>
          <a:xfrm>
            <a:off x="992187" y="1279921"/>
            <a:ext cx="8175626" cy="2579689"/>
          </a:xfrm>
          <a:prstGeom prst="rect">
            <a:avLst/>
          </a:prstGeom>
        </p:spPr>
        <p:txBody>
          <a:bodyPr lIns="39687" tIns="39687" rIns="39687" bIns="39687">
            <a:normAutofit fontScale="100000" lnSpcReduction="0"/>
          </a:bodyPr>
          <a:lstStyle>
            <a:lvl1pPr algn="ctr" defTabSz="584200">
              <a:defRPr b="0" sz="6200">
                <a:latin typeface="Helvetica Light"/>
                <a:ea typeface="Helvetica Light"/>
                <a:cs typeface="Helvetica Light"/>
                <a:sym typeface="Helvetica Light"/>
              </a:defRPr>
            </a:lvl1pPr>
          </a:lstStyle>
          <a:p>
            <a:pPr/>
            <a:r>
              <a:t>Title Text</a:t>
            </a:r>
          </a:p>
        </p:txBody>
      </p:sp>
      <p:sp>
        <p:nvSpPr>
          <p:cNvPr id="255" name="Shape 255"/>
          <p:cNvSpPr/>
          <p:nvPr>
            <p:ph type="body" sz="quarter" idx="1"/>
          </p:nvPr>
        </p:nvSpPr>
        <p:spPr>
          <a:xfrm>
            <a:off x="992187" y="3929062"/>
            <a:ext cx="8175626" cy="883048"/>
          </a:xfrm>
          <a:prstGeom prst="rect">
            <a:avLst/>
          </a:prstGeom>
        </p:spPr>
        <p:txBody>
          <a:bodyPr lIns="39687" tIns="39687" rIns="39687" bIns="39687">
            <a:normAutofit fontScale="100000" lnSpcReduction="0"/>
          </a:bodyPr>
          <a:lstStyle>
            <a:lvl1pPr marL="0" indent="0" algn="ctr" defTabSz="584200">
              <a:spcBef>
                <a:spcPts val="0"/>
              </a:spcBef>
              <a:buSzTx/>
              <a:buNone/>
              <a:defRPr sz="2400">
                <a:solidFill>
                  <a:srgbClr val="000000"/>
                </a:solidFill>
                <a:latin typeface="Helvetica Light"/>
                <a:ea typeface="Helvetica Light"/>
                <a:cs typeface="Helvetica Light"/>
                <a:sym typeface="Helvetica Light"/>
              </a:defRPr>
            </a:lvl1pPr>
            <a:lvl2pPr marL="0" indent="228600" algn="ctr" defTabSz="584200">
              <a:spcBef>
                <a:spcPts val="0"/>
              </a:spcBef>
              <a:buSzTx/>
              <a:buNone/>
              <a:defRPr sz="2400">
                <a:solidFill>
                  <a:srgbClr val="000000"/>
                </a:solidFill>
                <a:latin typeface="Helvetica Light"/>
                <a:ea typeface="Helvetica Light"/>
                <a:cs typeface="Helvetica Light"/>
                <a:sym typeface="Helvetica Light"/>
              </a:defRPr>
            </a:lvl2pPr>
            <a:lvl3pPr marL="0" indent="457200" algn="ctr" defTabSz="584200">
              <a:spcBef>
                <a:spcPts val="0"/>
              </a:spcBef>
              <a:buSzTx/>
              <a:buNone/>
              <a:defRPr sz="2400">
                <a:solidFill>
                  <a:srgbClr val="000000"/>
                </a:solidFill>
                <a:latin typeface="Helvetica Light"/>
                <a:ea typeface="Helvetica Light"/>
                <a:cs typeface="Helvetica Light"/>
                <a:sym typeface="Helvetica Light"/>
              </a:defRPr>
            </a:lvl3pPr>
            <a:lvl4pPr marL="0" indent="685800" algn="ctr" defTabSz="584200">
              <a:spcBef>
                <a:spcPts val="0"/>
              </a:spcBef>
              <a:buSzTx/>
              <a:buNone/>
              <a:defRPr sz="2400">
                <a:solidFill>
                  <a:srgbClr val="000000"/>
                </a:solidFill>
                <a:latin typeface="Helvetica Light"/>
                <a:ea typeface="Helvetica Light"/>
                <a:cs typeface="Helvetica Light"/>
                <a:sym typeface="Helvetica Light"/>
              </a:defRPr>
            </a:lvl4pPr>
            <a:lvl5pPr marL="0" indent="914400" algn="ctr" defTabSz="584200">
              <a:spcBef>
                <a:spcPts val="0"/>
              </a:spcBef>
              <a:buSzTx/>
              <a:buNone/>
              <a:defRPr sz="2400">
                <a:solidFill>
                  <a:srgbClr val="000000"/>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56" name="Shape 256"/>
          <p:cNvSpPr/>
          <p:nvPr>
            <p:ph type="sldNum" sz="quarter" idx="2"/>
          </p:nvPr>
        </p:nvSpPr>
        <p:spPr>
          <a:xfrm>
            <a:off x="4930144" y="7228085"/>
            <a:ext cx="289790" cy="295276"/>
          </a:xfrm>
          <a:prstGeom prst="rect">
            <a:avLst/>
          </a:prstGeom>
        </p:spPr>
        <p:txBody>
          <a:bodyPr lIns="39687" tIns="39687" rIns="39687" bIns="39687"/>
          <a:lstStyle>
            <a:lvl1pPr algn="ctr" defTabSz="584200">
              <a:defRPr sz="14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263" name="Shape 263"/>
          <p:cNvSpPr/>
          <p:nvPr>
            <p:ph type="title"/>
          </p:nvPr>
        </p:nvSpPr>
        <p:spPr>
          <a:xfrm>
            <a:off x="744140" y="347265"/>
            <a:ext cx="8671720" cy="1686720"/>
          </a:xfrm>
          <a:prstGeom prst="rect">
            <a:avLst/>
          </a:prstGeom>
        </p:spPr>
        <p:txBody>
          <a:bodyPr lIns="39687" tIns="39687" rIns="39687" bIns="39687" anchor="ctr">
            <a:normAutofit fontScale="100000" lnSpcReduction="0"/>
          </a:bodyPr>
          <a:lstStyle>
            <a:lvl1pPr algn="ctr" defTabSz="584200">
              <a:defRPr b="0" sz="6200">
                <a:latin typeface="Helvetica Light"/>
                <a:ea typeface="Helvetica Light"/>
                <a:cs typeface="Helvetica Light"/>
                <a:sym typeface="Helvetica Light"/>
              </a:defRPr>
            </a:lvl1pPr>
          </a:lstStyle>
          <a:p>
            <a:pPr/>
            <a:r>
              <a:t>Title Text</a:t>
            </a:r>
          </a:p>
        </p:txBody>
      </p:sp>
      <p:sp>
        <p:nvSpPr>
          <p:cNvPr id="264" name="Shape 264"/>
          <p:cNvSpPr/>
          <p:nvPr>
            <p:ph type="body" idx="1"/>
          </p:nvPr>
        </p:nvSpPr>
        <p:spPr>
          <a:xfrm>
            <a:off x="744140" y="2033984"/>
            <a:ext cx="8671720" cy="4911329"/>
          </a:xfrm>
          <a:prstGeom prst="rect">
            <a:avLst/>
          </a:prstGeom>
        </p:spPr>
        <p:txBody>
          <a:bodyPr lIns="39687" tIns="39687" rIns="39687" bIns="39687" anchor="ctr">
            <a:normAutofit fontScale="100000" lnSpcReduction="0"/>
          </a:bodyPr>
          <a:lstStyle>
            <a:lvl1pPr marL="345722" indent="-345722" defTabSz="584200">
              <a:spcBef>
                <a:spcPts val="4200"/>
              </a:spcBef>
              <a:buSzPct val="75000"/>
              <a:defRPr sz="2800">
                <a:solidFill>
                  <a:srgbClr val="000000"/>
                </a:solidFill>
                <a:latin typeface="Helvetica Light"/>
                <a:ea typeface="Helvetica Light"/>
                <a:cs typeface="Helvetica Light"/>
                <a:sym typeface="Helvetica Light"/>
              </a:defRPr>
            </a:lvl1pPr>
            <a:lvl2pPr marL="790222" indent="-345722" defTabSz="584200">
              <a:spcBef>
                <a:spcPts val="4200"/>
              </a:spcBef>
              <a:buSzPct val="75000"/>
              <a:defRPr sz="2800">
                <a:solidFill>
                  <a:srgbClr val="000000"/>
                </a:solidFill>
                <a:latin typeface="Helvetica Light"/>
                <a:ea typeface="Helvetica Light"/>
                <a:cs typeface="Helvetica Light"/>
                <a:sym typeface="Helvetica Light"/>
              </a:defRPr>
            </a:lvl2pPr>
            <a:lvl3pPr marL="1234722" indent="-345722" defTabSz="584200">
              <a:spcBef>
                <a:spcPts val="4200"/>
              </a:spcBef>
              <a:buSzPct val="75000"/>
              <a:defRPr sz="2800">
                <a:solidFill>
                  <a:srgbClr val="000000"/>
                </a:solidFill>
                <a:latin typeface="Helvetica Light"/>
                <a:ea typeface="Helvetica Light"/>
                <a:cs typeface="Helvetica Light"/>
                <a:sym typeface="Helvetica Light"/>
              </a:defRPr>
            </a:lvl3pPr>
            <a:lvl4pPr marL="1679222" indent="-345722" defTabSz="584200">
              <a:spcBef>
                <a:spcPts val="4200"/>
              </a:spcBef>
              <a:buSzPct val="75000"/>
              <a:defRPr sz="2800">
                <a:solidFill>
                  <a:srgbClr val="000000"/>
                </a:solidFill>
                <a:latin typeface="Helvetica Light"/>
                <a:ea typeface="Helvetica Light"/>
                <a:cs typeface="Helvetica Light"/>
                <a:sym typeface="Helvetica Light"/>
              </a:defRPr>
            </a:lvl4pPr>
            <a:lvl5pPr marL="2123722" indent="-345722" defTabSz="584200">
              <a:spcBef>
                <a:spcPts val="4200"/>
              </a:spcBef>
              <a:buSzPct val="75000"/>
              <a:defRPr sz="2800">
                <a:solidFill>
                  <a:srgbClr val="000000"/>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65" name="Shape 265"/>
          <p:cNvSpPr/>
          <p:nvPr>
            <p:ph type="sldNum" sz="quarter" idx="2"/>
          </p:nvPr>
        </p:nvSpPr>
        <p:spPr>
          <a:xfrm>
            <a:off x="4930144" y="7228085"/>
            <a:ext cx="289790" cy="295276"/>
          </a:xfrm>
          <a:prstGeom prst="rect">
            <a:avLst/>
          </a:prstGeom>
        </p:spPr>
        <p:txBody>
          <a:bodyPr lIns="39687" tIns="39687" rIns="39687" bIns="39687"/>
          <a:lstStyle>
            <a:lvl1pPr algn="ctr" defTabSz="584200">
              <a:defRPr sz="14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2 Column">
    <p:spTree>
      <p:nvGrpSpPr>
        <p:cNvPr id="1" name=""/>
        <p:cNvGrpSpPr/>
        <p:nvPr/>
      </p:nvGrpSpPr>
      <p:grpSpPr>
        <a:xfrm>
          <a:off x="0" y="0"/>
          <a:ext cx="0" cy="0"/>
          <a:chOff x="0" y="0"/>
          <a:chExt cx="0" cy="0"/>
        </a:xfrm>
      </p:grpSpPr>
      <p:sp>
        <p:nvSpPr>
          <p:cNvPr id="33" name="Shape 33"/>
          <p:cNvSpPr/>
          <p:nvPr/>
        </p:nvSpPr>
        <p:spPr>
          <a:xfrm>
            <a:off x="508000" y="15367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sp>
        <p:nvSpPr>
          <p:cNvPr id="34" name="Shape 34"/>
          <p:cNvSpPr/>
          <p:nvPr>
            <p:ph type="title"/>
          </p:nvPr>
        </p:nvSpPr>
        <p:spPr>
          <a:xfrm>
            <a:off x="444500" y="254000"/>
            <a:ext cx="9271000" cy="1092200"/>
          </a:xfrm>
          <a:prstGeom prst="rect">
            <a:avLst/>
          </a:prstGeom>
        </p:spPr>
        <p:txBody>
          <a:bodyPr/>
          <a:lstStyle>
            <a:lvl1pPr>
              <a:defRPr b="0" sz="3200">
                <a:latin typeface="+mn-lt"/>
                <a:ea typeface="+mn-ea"/>
                <a:cs typeface="+mn-cs"/>
                <a:sym typeface="Helvetica Neue Light"/>
              </a:defRPr>
            </a:lvl1pPr>
          </a:lstStyle>
          <a:p>
            <a:pPr/>
            <a:r>
              <a:t>Title Text</a:t>
            </a:r>
          </a:p>
        </p:txBody>
      </p:sp>
      <p:sp>
        <p:nvSpPr>
          <p:cNvPr id="35" name="Shape 35"/>
          <p:cNvSpPr/>
          <p:nvPr>
            <p:ph type="body" idx="1"/>
          </p:nvPr>
        </p:nvSpPr>
        <p:spPr>
          <a:prstGeom prst="rect">
            <a:avLst/>
          </a:prstGeom>
        </p:spPr>
        <p:txBody>
          <a:bodyPr lIns="38100" tIns="38100" rIns="38100" bIns="38100" numCol="2" spcCol="463550"/>
          <a:lstStyle>
            <a:lvl1pPr marL="203200" indent="-203200">
              <a:spcBef>
                <a:spcPts val="3800"/>
              </a:spcBef>
              <a:defRPr sz="2000">
                <a:solidFill>
                  <a:srgbClr val="747474"/>
                </a:solidFill>
              </a:defRPr>
            </a:lvl1pPr>
            <a:lvl2pPr marL="546100" indent="-203200">
              <a:spcBef>
                <a:spcPts val="3800"/>
              </a:spcBef>
              <a:defRPr sz="2000">
                <a:solidFill>
                  <a:srgbClr val="747474"/>
                </a:solidFill>
              </a:defRPr>
            </a:lvl2pPr>
            <a:lvl3pPr marL="889000" indent="-203200">
              <a:spcBef>
                <a:spcPts val="3800"/>
              </a:spcBef>
              <a:defRPr sz="2000">
                <a:solidFill>
                  <a:srgbClr val="747474"/>
                </a:solidFill>
              </a:defRPr>
            </a:lvl3pPr>
            <a:lvl4pPr marL="1231900" indent="-203200">
              <a:spcBef>
                <a:spcPts val="3800"/>
              </a:spcBef>
              <a:defRPr sz="2000">
                <a:solidFill>
                  <a:srgbClr val="747474"/>
                </a:solidFill>
              </a:defRPr>
            </a:lvl4pPr>
            <a:lvl5pPr marL="1574800" indent="-203200">
              <a:spcBef>
                <a:spcPts val="3800"/>
              </a:spcBef>
              <a:defRPr sz="2000">
                <a:solidFill>
                  <a:srgbClr val="747474"/>
                </a:solidFill>
              </a:defRPr>
            </a:lvl5pPr>
          </a:lstStyle>
          <a:p>
            <a:pPr/>
            <a:r>
              <a:t>Body Level One</a:t>
            </a:r>
          </a:p>
          <a:p>
            <a:pPr lvl="1"/>
            <a:r>
              <a:t>Body Level Two</a:t>
            </a:r>
          </a:p>
          <a:p>
            <a:pPr lvl="2"/>
            <a:r>
              <a:t>Body Level Three</a:t>
            </a:r>
          </a:p>
          <a:p>
            <a:pPr lvl="3"/>
            <a:r>
              <a:t>Body Level Four</a:t>
            </a:r>
          </a:p>
          <a:p>
            <a:pPr lvl="4"/>
            <a:r>
              <a:t>Body Level Five</a:t>
            </a:r>
          </a:p>
        </p:txBody>
      </p:sp>
      <p:sp>
        <p:nvSpPr>
          <p:cNvPr id="36" name="Shape 3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Bullets">
    <p:spTree>
      <p:nvGrpSpPr>
        <p:cNvPr id="1" name=""/>
        <p:cNvGrpSpPr/>
        <p:nvPr/>
      </p:nvGrpSpPr>
      <p:grpSpPr>
        <a:xfrm>
          <a:off x="0" y="0"/>
          <a:ext cx="0" cy="0"/>
          <a:chOff x="0" y="0"/>
          <a:chExt cx="0" cy="0"/>
        </a:xfrm>
      </p:grpSpPr>
      <p:sp>
        <p:nvSpPr>
          <p:cNvPr id="43" name="Shape 43"/>
          <p:cNvSpPr/>
          <p:nvPr>
            <p:ph type="body" idx="1"/>
          </p:nvPr>
        </p:nvSpPr>
        <p:spPr>
          <a:xfrm>
            <a:off x="444500" y="673100"/>
            <a:ext cx="9271000" cy="6273800"/>
          </a:xfrm>
          <a:prstGeom prst="rect">
            <a:avLst/>
          </a:prstGeom>
        </p:spPr>
        <p:txBody>
          <a:bodyPr lIns="38100" tIns="38100" rIns="38100" bIns="38100"/>
          <a:lstStyle>
            <a:lvl1pPr marL="203200" indent="-203200">
              <a:spcBef>
                <a:spcPts val="5600"/>
              </a:spcBef>
              <a:defRPr sz="2000">
                <a:solidFill>
                  <a:srgbClr val="747474"/>
                </a:solidFill>
              </a:defRPr>
            </a:lvl1pPr>
            <a:lvl2pPr marL="546100" indent="-203200">
              <a:spcBef>
                <a:spcPts val="5600"/>
              </a:spcBef>
              <a:defRPr sz="2000">
                <a:solidFill>
                  <a:srgbClr val="747474"/>
                </a:solidFill>
              </a:defRPr>
            </a:lvl2pPr>
            <a:lvl3pPr marL="889000" indent="-203200">
              <a:spcBef>
                <a:spcPts val="5600"/>
              </a:spcBef>
              <a:defRPr sz="2000">
                <a:solidFill>
                  <a:srgbClr val="747474"/>
                </a:solidFill>
              </a:defRPr>
            </a:lvl3pPr>
            <a:lvl4pPr marL="1231900" indent="-203200">
              <a:spcBef>
                <a:spcPts val="5600"/>
              </a:spcBef>
              <a:defRPr sz="2000">
                <a:solidFill>
                  <a:srgbClr val="747474"/>
                </a:solidFill>
              </a:defRPr>
            </a:lvl4pPr>
            <a:lvl5pPr marL="1574800" indent="-203200">
              <a:spcBef>
                <a:spcPts val="5600"/>
              </a:spcBef>
              <a:defRPr sz="2000">
                <a:solidFill>
                  <a:srgbClr val="747474"/>
                </a:solidFill>
              </a:defRPr>
            </a:lvl5pPr>
          </a:lstStyle>
          <a:p>
            <a:pPr/>
            <a:r>
              <a:t>Body Level One</a:t>
            </a:r>
          </a:p>
          <a:p>
            <a:pPr lvl="1"/>
            <a:r>
              <a:t>Body Level Two</a:t>
            </a:r>
          </a:p>
          <a:p>
            <a:pPr lvl="2"/>
            <a:r>
              <a:t>Body Level Three</a:t>
            </a:r>
          </a:p>
          <a:p>
            <a:pPr lvl="3"/>
            <a:r>
              <a:t>Body Level Four</a:t>
            </a:r>
          </a:p>
          <a:p>
            <a:pPr lvl="4"/>
            <a:r>
              <a:t>Body Level Five</a:t>
            </a:r>
          </a:p>
        </p:txBody>
      </p:sp>
      <p:sp>
        <p:nvSpPr>
          <p:cNvPr id="44" name="Shape 4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51" name="Shape 5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Title - Top">
    <p:spTree>
      <p:nvGrpSpPr>
        <p:cNvPr id="1" name=""/>
        <p:cNvGrpSpPr/>
        <p:nvPr/>
      </p:nvGrpSpPr>
      <p:grpSpPr>
        <a:xfrm>
          <a:off x="0" y="0"/>
          <a:ext cx="0" cy="0"/>
          <a:chOff x="0" y="0"/>
          <a:chExt cx="0" cy="0"/>
        </a:xfrm>
      </p:grpSpPr>
      <p:sp>
        <p:nvSpPr>
          <p:cNvPr id="58" name="Shape 58"/>
          <p:cNvSpPr/>
          <p:nvPr/>
        </p:nvSpPr>
        <p:spPr>
          <a:xfrm>
            <a:off x="508000" y="15367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sp>
        <p:nvSpPr>
          <p:cNvPr id="59" name="Shape 59"/>
          <p:cNvSpPr/>
          <p:nvPr>
            <p:ph type="title"/>
          </p:nvPr>
        </p:nvSpPr>
        <p:spPr>
          <a:xfrm>
            <a:off x="444500" y="254000"/>
            <a:ext cx="9271000" cy="1092200"/>
          </a:xfrm>
          <a:prstGeom prst="rect">
            <a:avLst/>
          </a:prstGeom>
        </p:spPr>
        <p:txBody>
          <a:bodyPr/>
          <a:lstStyle>
            <a:lvl1pPr>
              <a:defRPr b="0" sz="3200">
                <a:latin typeface="+mn-lt"/>
                <a:ea typeface="+mn-ea"/>
                <a:cs typeface="+mn-cs"/>
                <a:sym typeface="Helvetica Neue Light"/>
              </a:defRPr>
            </a:lvl1pPr>
          </a:lstStyle>
          <a:p>
            <a:pPr/>
            <a:r>
              <a:t>Title Text</a:t>
            </a:r>
          </a:p>
        </p:txBody>
      </p:sp>
      <p:sp>
        <p:nvSpPr>
          <p:cNvPr id="60" name="Shape 6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67" name="Shape 67"/>
          <p:cNvSpPr/>
          <p:nvPr>
            <p:ph type="title"/>
          </p:nvPr>
        </p:nvSpPr>
        <p:spPr>
          <a:xfrm>
            <a:off x="444500" y="2895600"/>
            <a:ext cx="9271000" cy="1828800"/>
          </a:xfrm>
          <a:prstGeom prst="rect">
            <a:avLst/>
          </a:prstGeom>
        </p:spPr>
        <p:txBody>
          <a:bodyPr anchor="ctr"/>
          <a:lstStyle>
            <a:lvl1pPr>
              <a:defRPr b="0" sz="3200">
                <a:latin typeface="+mn-lt"/>
                <a:ea typeface="+mn-ea"/>
                <a:cs typeface="+mn-cs"/>
                <a:sym typeface="Helvetica Neue Light"/>
              </a:defRPr>
            </a:lvl1pPr>
          </a:lstStyle>
          <a:p>
            <a:pPr/>
            <a:r>
              <a:t>Title Text</a:t>
            </a:r>
          </a:p>
        </p:txBody>
      </p:sp>
      <p:sp>
        <p:nvSpPr>
          <p:cNvPr id="68" name="Shape 68"/>
          <p:cNvSpPr/>
          <p:nvPr>
            <p:ph type="sldNum" sz="quarter" idx="2"/>
          </p:nvPr>
        </p:nvSpPr>
        <p:spPr>
          <a:xfrm>
            <a:off x="9588500" y="7200900"/>
            <a:ext cx="230124" cy="225045"/>
          </a:xfrm>
          <a:prstGeom prst="rect">
            <a:avLst/>
          </a:prstGeom>
        </p:spPr>
        <p:txBody>
          <a:bodyPr/>
          <a:lstStyle>
            <a:lvl1pPr algn="l"/>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solidFill>
          <a:srgbClr val="D6D6D6"/>
        </a:solidFill>
      </p:bgPr>
    </p:bg>
    <p:spTree>
      <p:nvGrpSpPr>
        <p:cNvPr id="1" name=""/>
        <p:cNvGrpSpPr/>
        <p:nvPr/>
      </p:nvGrpSpPr>
      <p:grpSpPr>
        <a:xfrm>
          <a:off x="0" y="0"/>
          <a:ext cx="0" cy="0"/>
          <a:chOff x="0" y="0"/>
          <a:chExt cx="0" cy="0"/>
        </a:xfrm>
      </p:grpSpPr>
      <p:pic>
        <p:nvPicPr>
          <p:cNvPr id="75" name="modernportfolio_photo-h-2.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6" name="Shape 76"/>
          <p:cNvSpPr/>
          <p:nvPr/>
        </p:nvSpPr>
        <p:spPr>
          <a:xfrm>
            <a:off x="5892800" y="6235699"/>
            <a:ext cx="0" cy="1111351"/>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sp>
        <p:nvSpPr>
          <p:cNvPr id="77" name="Shape 77"/>
          <p:cNvSpPr/>
          <p:nvPr>
            <p:ph type="title"/>
          </p:nvPr>
        </p:nvSpPr>
        <p:spPr>
          <a:xfrm>
            <a:off x="1104900" y="6083300"/>
            <a:ext cx="4521200" cy="1333500"/>
          </a:xfrm>
          <a:prstGeom prst="rect">
            <a:avLst/>
          </a:prstGeom>
        </p:spPr>
        <p:txBody>
          <a:bodyPr anchor="ctr"/>
          <a:lstStyle>
            <a:lvl1pPr algn="r">
              <a:defRPr b="0" sz="3200">
                <a:latin typeface="+mn-lt"/>
                <a:ea typeface="+mn-ea"/>
                <a:cs typeface="+mn-cs"/>
                <a:sym typeface="Helvetica Neue Light"/>
              </a:defRPr>
            </a:lvl1pPr>
          </a:lstStyle>
          <a:p>
            <a:pPr/>
            <a:r>
              <a:t>Title Text</a:t>
            </a:r>
          </a:p>
        </p:txBody>
      </p:sp>
      <p:sp>
        <p:nvSpPr>
          <p:cNvPr id="78" name="Shape 78"/>
          <p:cNvSpPr/>
          <p:nvPr>
            <p:ph type="body" sz="quarter" idx="1"/>
          </p:nvPr>
        </p:nvSpPr>
        <p:spPr>
          <a:xfrm>
            <a:off x="6134100" y="6616700"/>
            <a:ext cx="3873500" cy="393700"/>
          </a:xfrm>
          <a:prstGeom prst="rect">
            <a:avLst/>
          </a:prstGeom>
        </p:spPr>
        <p:txBody>
          <a:bodyPr lIns="38100" tIns="38100" rIns="38100" bIns="38100"/>
          <a:lstStyle>
            <a:lvl1pPr marL="0" indent="0">
              <a:spcBef>
                <a:spcPts val="0"/>
              </a:spcBef>
              <a:buSzTx/>
              <a:buNone/>
              <a:defRPr sz="2000">
                <a:solidFill>
                  <a:srgbClr val="A9A9A9"/>
                </a:solidFill>
              </a:defRPr>
            </a:lvl1pPr>
            <a:lvl2pPr marL="0" indent="0">
              <a:spcBef>
                <a:spcPts val="0"/>
              </a:spcBef>
              <a:buSzTx/>
              <a:buNone/>
              <a:defRPr sz="2000">
                <a:solidFill>
                  <a:srgbClr val="A9A9A9"/>
                </a:solidFill>
              </a:defRPr>
            </a:lvl2pPr>
            <a:lvl3pPr marL="0" indent="0">
              <a:spcBef>
                <a:spcPts val="0"/>
              </a:spcBef>
              <a:buSzTx/>
              <a:buNone/>
              <a:defRPr sz="2000">
                <a:solidFill>
                  <a:srgbClr val="A9A9A9"/>
                </a:solidFill>
              </a:defRPr>
            </a:lvl3pPr>
            <a:lvl4pPr marL="0" indent="0">
              <a:spcBef>
                <a:spcPts val="0"/>
              </a:spcBef>
              <a:buSzTx/>
              <a:buNone/>
              <a:defRPr sz="2000">
                <a:solidFill>
                  <a:srgbClr val="A9A9A9"/>
                </a:solidFill>
              </a:defRPr>
            </a:lvl4pPr>
            <a:lvl5pPr marL="0" indent="0">
              <a:spcBef>
                <a:spcPts val="0"/>
              </a:spcBef>
              <a:buSzTx/>
              <a:buNone/>
              <a:defRPr sz="2000">
                <a:solidFill>
                  <a:srgbClr val="A9A9A9"/>
                </a:solidFill>
              </a:defRPr>
            </a:lvl5pPr>
          </a:lstStyle>
          <a:p>
            <a:pPr/>
            <a:r>
              <a:t>Body Level One</a:t>
            </a:r>
          </a:p>
          <a:p>
            <a:pPr lvl="1"/>
            <a:r>
              <a:t>Body Level Two</a:t>
            </a:r>
          </a:p>
          <a:p>
            <a:pPr lvl="2"/>
            <a:r>
              <a:t>Body Level Three</a:t>
            </a:r>
          </a:p>
          <a:p>
            <a:pPr lvl="3"/>
            <a:r>
              <a:t>Body Level Four</a:t>
            </a:r>
          </a:p>
          <a:p>
            <a:pPr lvl="4"/>
            <a:r>
              <a:t>Body Level Five</a:t>
            </a:r>
          </a:p>
        </p:txBody>
      </p:sp>
      <p:sp>
        <p:nvSpPr>
          <p:cNvPr id="79" name="Shape 7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solidFill>
          <a:srgbClr val="D6D6D6"/>
        </a:solidFill>
      </p:bgPr>
    </p:bg>
    <p:spTree>
      <p:nvGrpSpPr>
        <p:cNvPr id="1" name=""/>
        <p:cNvGrpSpPr/>
        <p:nvPr/>
      </p:nvGrpSpPr>
      <p:grpSpPr>
        <a:xfrm>
          <a:off x="0" y="0"/>
          <a:ext cx="0" cy="0"/>
          <a:chOff x="0" y="0"/>
          <a:chExt cx="0" cy="0"/>
        </a:xfrm>
      </p:grpSpPr>
      <p:pic>
        <p:nvPicPr>
          <p:cNvPr id="86" name="modernportfolio_photo-v-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7" name="Shape 87"/>
          <p:cNvSpPr/>
          <p:nvPr/>
        </p:nvSpPr>
        <p:spPr>
          <a:xfrm>
            <a:off x="508000" y="3708400"/>
            <a:ext cx="3814158"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sp>
        <p:nvSpPr>
          <p:cNvPr id="88" name="Shape 88"/>
          <p:cNvSpPr/>
          <p:nvPr>
            <p:ph type="title"/>
          </p:nvPr>
        </p:nvSpPr>
        <p:spPr>
          <a:xfrm>
            <a:off x="444500" y="1028700"/>
            <a:ext cx="3975100" cy="2476500"/>
          </a:xfrm>
          <a:prstGeom prst="rect">
            <a:avLst/>
          </a:prstGeom>
        </p:spPr>
        <p:txBody>
          <a:bodyPr/>
          <a:lstStyle>
            <a:lvl1pPr>
              <a:defRPr b="0" sz="3200">
                <a:latin typeface="+mn-lt"/>
                <a:ea typeface="+mn-ea"/>
                <a:cs typeface="+mn-cs"/>
                <a:sym typeface="Helvetica Neue Light"/>
              </a:defRPr>
            </a:lvl1pPr>
          </a:lstStyle>
          <a:p>
            <a:pPr/>
            <a:r>
              <a:t>Title Text</a:t>
            </a:r>
          </a:p>
        </p:txBody>
      </p:sp>
      <p:sp>
        <p:nvSpPr>
          <p:cNvPr id="89" name="Shape 89"/>
          <p:cNvSpPr/>
          <p:nvPr>
            <p:ph type="body" sz="quarter" idx="1"/>
          </p:nvPr>
        </p:nvSpPr>
        <p:spPr>
          <a:xfrm>
            <a:off x="444500" y="3924300"/>
            <a:ext cx="3975100" cy="2476500"/>
          </a:xfrm>
          <a:prstGeom prst="rect">
            <a:avLst/>
          </a:prstGeom>
        </p:spPr>
        <p:txBody>
          <a:bodyPr lIns="38100" tIns="38100" rIns="38100" bIns="38100"/>
          <a:lstStyle>
            <a:lvl1pPr marL="0" indent="0">
              <a:spcBef>
                <a:spcPts val="0"/>
              </a:spcBef>
              <a:buSzTx/>
              <a:buNone/>
              <a:defRPr sz="2000">
                <a:solidFill>
                  <a:srgbClr val="747474"/>
                </a:solidFill>
              </a:defRPr>
            </a:lvl1pPr>
            <a:lvl2pPr marL="0" indent="0">
              <a:spcBef>
                <a:spcPts val="0"/>
              </a:spcBef>
              <a:buSzTx/>
              <a:buNone/>
              <a:defRPr sz="2000">
                <a:solidFill>
                  <a:srgbClr val="747474"/>
                </a:solidFill>
              </a:defRPr>
            </a:lvl2pPr>
            <a:lvl3pPr marL="0" indent="0">
              <a:spcBef>
                <a:spcPts val="0"/>
              </a:spcBef>
              <a:buSzTx/>
              <a:buNone/>
              <a:defRPr sz="2000">
                <a:solidFill>
                  <a:srgbClr val="747474"/>
                </a:solidFill>
              </a:defRPr>
            </a:lvl3pPr>
            <a:lvl4pPr marL="0" indent="0">
              <a:spcBef>
                <a:spcPts val="0"/>
              </a:spcBef>
              <a:buSzTx/>
              <a:buNone/>
              <a:defRPr sz="2000">
                <a:solidFill>
                  <a:srgbClr val="747474"/>
                </a:solidFill>
              </a:defRPr>
            </a:lvl4pPr>
            <a:lvl5pPr marL="0" indent="0">
              <a:spcBef>
                <a:spcPts val="0"/>
              </a:spcBef>
              <a:buSzTx/>
              <a:buNone/>
              <a:defRPr sz="2000">
                <a:solidFill>
                  <a:srgbClr val="747474"/>
                </a:solidFill>
              </a:defRPr>
            </a:lvl5pPr>
          </a:lstStyle>
          <a:p>
            <a:pPr/>
            <a:r>
              <a:t>Body Level One</a:t>
            </a:r>
          </a:p>
          <a:p>
            <a:pPr lvl="1"/>
            <a:r>
              <a:t>Body Level Two</a:t>
            </a:r>
          </a:p>
          <a:p>
            <a:pPr lvl="2"/>
            <a:r>
              <a:t>Body Level Three</a:t>
            </a:r>
          </a:p>
          <a:p>
            <a:pPr lvl="3"/>
            <a:r>
              <a:t>Body Level Four</a:t>
            </a:r>
          </a:p>
          <a:p>
            <a:pPr lvl="4"/>
            <a:r>
              <a:t>Body Level Five</a:t>
            </a:r>
          </a:p>
        </p:txBody>
      </p:sp>
      <p:sp>
        <p:nvSpPr>
          <p:cNvPr id="90" name="Shape 90"/>
          <p:cNvSpPr/>
          <p:nvPr>
            <p:ph type="sldNum" sz="quarter" idx="2"/>
          </p:nvPr>
        </p:nvSpPr>
        <p:spPr>
          <a:xfrm>
            <a:off x="393700" y="7200900"/>
            <a:ext cx="230124" cy="225045"/>
          </a:xfrm>
          <a:prstGeom prst="rect">
            <a:avLst/>
          </a:prstGeom>
        </p:spPr>
        <p:txBody>
          <a:bodyPr/>
          <a:lstStyle>
            <a:lvl1pPr algn="l"/>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nvSpPr>
        <p:spPr>
          <a:xfrm>
            <a:off x="508000" y="15367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pic>
        <p:nvPicPr>
          <p:cNvPr id="3" name="P2160024-filtered.png"/>
          <p:cNvPicPr>
            <a:picLocks noChangeAspect="1"/>
          </p:cNvPicPr>
          <p:nvPr/>
        </p:nvPicPr>
        <p:blipFill>
          <a:blip r:embed="rId2">
            <a:extLst/>
          </a:blip>
          <a:stretch>
            <a:fillRect/>
          </a:stretch>
        </p:blipFill>
        <p:spPr>
          <a:xfrm>
            <a:off x="-558800" y="-1524000"/>
            <a:ext cx="11887200" cy="2198031"/>
          </a:xfrm>
          <a:prstGeom prst="rect">
            <a:avLst/>
          </a:prstGeom>
          <a:ln w="12700">
            <a:miter lim="400000"/>
          </a:ln>
          <a:effectLst>
            <a:reflection blurRad="0" stA="32882" stPos="0" endA="0" endPos="40000" dist="0" dir="5400000" fadeDir="5400000" sx="100000" sy="-100000" kx="0" ky="0" algn="bl" rotWithShape="0"/>
          </a:effectLst>
        </p:spPr>
      </p:pic>
      <p:pic>
        <p:nvPicPr>
          <p:cNvPr id="4" name="P2160024-filtered.png"/>
          <p:cNvPicPr>
            <a:picLocks noChangeAspect="1"/>
          </p:cNvPicPr>
          <p:nvPr/>
        </p:nvPicPr>
        <p:blipFill>
          <a:blip r:embed="rId2">
            <a:extLst/>
          </a:blip>
          <a:stretch>
            <a:fillRect/>
          </a:stretch>
        </p:blipFill>
        <p:spPr>
          <a:xfrm>
            <a:off x="-177800" y="7378700"/>
            <a:ext cx="11887200" cy="2198031"/>
          </a:xfrm>
          <a:prstGeom prst="rect">
            <a:avLst/>
          </a:prstGeom>
          <a:ln w="12700">
            <a:miter lim="400000"/>
          </a:ln>
          <a:effectLst>
            <a:reflection blurRad="0" stA="32882" stPos="0" endA="0" endPos="40000" dist="0" dir="5400000" fadeDir="5400000" sx="100000" sy="-100000" kx="0" ky="0" algn="bl" rotWithShape="0"/>
          </a:effectLst>
        </p:spPr>
      </p:pic>
      <p:sp>
        <p:nvSpPr>
          <p:cNvPr id="5" name="Shape 5"/>
          <p:cNvSpPr/>
          <p:nvPr>
            <p:ph type="title"/>
          </p:nvPr>
        </p:nvSpPr>
        <p:spPr>
          <a:xfrm>
            <a:off x="444500" y="419100"/>
            <a:ext cx="9271000" cy="1092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p>
            <a:pPr/>
            <a:r>
              <a:t>Title Text</a:t>
            </a:r>
          </a:p>
        </p:txBody>
      </p:sp>
      <p:sp>
        <p:nvSpPr>
          <p:cNvPr id="6" name="Shape 6"/>
          <p:cNvSpPr/>
          <p:nvPr>
            <p:ph type="body" idx="1"/>
          </p:nvPr>
        </p:nvSpPr>
        <p:spPr>
          <a:xfrm>
            <a:off x="444500" y="1816100"/>
            <a:ext cx="9271000" cy="513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r>
              <a:t>Body Level One</a:t>
            </a:r>
          </a:p>
          <a:p>
            <a:pPr lvl="1"/>
            <a:r>
              <a:t>Body Level Two</a:t>
            </a:r>
          </a:p>
          <a:p>
            <a:pPr lvl="2"/>
            <a:r>
              <a:t>Body Level Three</a:t>
            </a:r>
          </a:p>
          <a:p>
            <a:pPr lvl="3"/>
            <a:r>
              <a:t>Body Level Four</a:t>
            </a:r>
          </a:p>
          <a:p>
            <a:pPr lvl="4"/>
            <a:r>
              <a:t>Body Level Five</a:t>
            </a:r>
          </a:p>
        </p:txBody>
      </p:sp>
      <p:sp>
        <p:nvSpPr>
          <p:cNvPr id="7" name="Shape 7"/>
          <p:cNvSpPr/>
          <p:nvPr>
            <p:ph type="sldNum" sz="quarter" idx="2"/>
          </p:nvPr>
        </p:nvSpPr>
        <p:spPr>
          <a:xfrm>
            <a:off x="9602136" y="7200900"/>
            <a:ext cx="230125" cy="225045"/>
          </a:xfrm>
          <a:prstGeom prst="rect">
            <a:avLst/>
          </a:prstGeom>
          <a:ln w="12700">
            <a:miter lim="400000"/>
          </a:ln>
        </p:spPr>
        <p:txBody>
          <a:bodyPr wrap="none" lIns="38100" tIns="38100" rIns="38100" bIns="38100">
            <a:spAutoFit/>
          </a:bodyPr>
          <a:lstStyle>
            <a:lvl1pPr algn="r">
              <a:defRPr sz="1000">
                <a:latin typeface="+mj-lt"/>
                <a:ea typeface="+mj-ea"/>
                <a:cs typeface="+mj-cs"/>
                <a:sym typeface="Helvetica Neue"/>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Lst>
  <p:transition xmlns:p14="http://schemas.microsoft.com/office/powerpoint/2010/main" spd="med" advClick="1"/>
  <p:txStyles>
    <p:titleStyle>
      <a:lvl1pPr marL="0" marR="0" indent="0" algn="l" defTabSz="457200" rtl="0" latinLnBrk="0">
        <a:lnSpc>
          <a:spcPct val="100000"/>
        </a:lnSpc>
        <a:spcBef>
          <a:spcPts val="0"/>
        </a:spcBef>
        <a:spcAft>
          <a:spcPts val="0"/>
        </a:spcAft>
        <a:buClrTx/>
        <a:buSzTx/>
        <a:buFontTx/>
        <a:buNone/>
        <a:tabLst/>
        <a:defRPr b="1" baseline="0" cap="none" i="0" spc="0" strike="noStrike" sz="4200" u="none">
          <a:ln>
            <a:noFill/>
          </a:ln>
          <a:solidFill>
            <a:srgbClr val="000000"/>
          </a:solidFill>
          <a:uFillTx/>
          <a:latin typeface="+mj-lt"/>
          <a:ea typeface="+mj-ea"/>
          <a:cs typeface="+mj-cs"/>
          <a:sym typeface="Helvetica Neue"/>
        </a:defRPr>
      </a:lvl1pPr>
      <a:lvl2pPr marL="0" marR="0" indent="228600" algn="l" defTabSz="457200" rtl="0" latinLnBrk="0">
        <a:lnSpc>
          <a:spcPct val="100000"/>
        </a:lnSpc>
        <a:spcBef>
          <a:spcPts val="0"/>
        </a:spcBef>
        <a:spcAft>
          <a:spcPts val="0"/>
        </a:spcAft>
        <a:buClrTx/>
        <a:buSzTx/>
        <a:buFontTx/>
        <a:buNone/>
        <a:tabLst/>
        <a:defRPr b="1" baseline="0" cap="none" i="0" spc="0" strike="noStrike" sz="4200" u="none">
          <a:ln>
            <a:noFill/>
          </a:ln>
          <a:solidFill>
            <a:srgbClr val="000000"/>
          </a:solidFill>
          <a:uFillTx/>
          <a:latin typeface="+mj-lt"/>
          <a:ea typeface="+mj-ea"/>
          <a:cs typeface="+mj-cs"/>
          <a:sym typeface="Helvetica Neue"/>
        </a:defRPr>
      </a:lvl2pPr>
      <a:lvl3pPr marL="0" marR="0" indent="457200" algn="l" defTabSz="457200" rtl="0" latinLnBrk="0">
        <a:lnSpc>
          <a:spcPct val="100000"/>
        </a:lnSpc>
        <a:spcBef>
          <a:spcPts val="0"/>
        </a:spcBef>
        <a:spcAft>
          <a:spcPts val="0"/>
        </a:spcAft>
        <a:buClrTx/>
        <a:buSzTx/>
        <a:buFontTx/>
        <a:buNone/>
        <a:tabLst/>
        <a:defRPr b="1" baseline="0" cap="none" i="0" spc="0" strike="noStrike" sz="4200" u="none">
          <a:ln>
            <a:noFill/>
          </a:ln>
          <a:solidFill>
            <a:srgbClr val="000000"/>
          </a:solidFill>
          <a:uFillTx/>
          <a:latin typeface="+mj-lt"/>
          <a:ea typeface="+mj-ea"/>
          <a:cs typeface="+mj-cs"/>
          <a:sym typeface="Helvetica Neue"/>
        </a:defRPr>
      </a:lvl3pPr>
      <a:lvl4pPr marL="0" marR="0" indent="685800" algn="l" defTabSz="457200" rtl="0" latinLnBrk="0">
        <a:lnSpc>
          <a:spcPct val="100000"/>
        </a:lnSpc>
        <a:spcBef>
          <a:spcPts val="0"/>
        </a:spcBef>
        <a:spcAft>
          <a:spcPts val="0"/>
        </a:spcAft>
        <a:buClrTx/>
        <a:buSzTx/>
        <a:buFontTx/>
        <a:buNone/>
        <a:tabLst/>
        <a:defRPr b="1" baseline="0" cap="none" i="0" spc="0" strike="noStrike" sz="4200" u="none">
          <a:ln>
            <a:noFill/>
          </a:ln>
          <a:solidFill>
            <a:srgbClr val="000000"/>
          </a:solidFill>
          <a:uFillTx/>
          <a:latin typeface="+mj-lt"/>
          <a:ea typeface="+mj-ea"/>
          <a:cs typeface="+mj-cs"/>
          <a:sym typeface="Helvetica Neue"/>
        </a:defRPr>
      </a:lvl4pPr>
      <a:lvl5pPr marL="0" marR="0" indent="914400" algn="l" defTabSz="457200" rtl="0" latinLnBrk="0">
        <a:lnSpc>
          <a:spcPct val="100000"/>
        </a:lnSpc>
        <a:spcBef>
          <a:spcPts val="0"/>
        </a:spcBef>
        <a:spcAft>
          <a:spcPts val="0"/>
        </a:spcAft>
        <a:buClrTx/>
        <a:buSzTx/>
        <a:buFontTx/>
        <a:buNone/>
        <a:tabLst/>
        <a:defRPr b="1" baseline="0" cap="none" i="0" spc="0" strike="noStrike" sz="4200" u="none">
          <a:ln>
            <a:noFill/>
          </a:ln>
          <a:solidFill>
            <a:srgbClr val="000000"/>
          </a:solidFill>
          <a:uFillTx/>
          <a:latin typeface="+mj-lt"/>
          <a:ea typeface="+mj-ea"/>
          <a:cs typeface="+mj-cs"/>
          <a:sym typeface="Helvetica Neue"/>
        </a:defRPr>
      </a:lvl5pPr>
      <a:lvl6pPr marL="0" marR="0" indent="1143000" algn="l" defTabSz="457200" rtl="0" latinLnBrk="0">
        <a:lnSpc>
          <a:spcPct val="100000"/>
        </a:lnSpc>
        <a:spcBef>
          <a:spcPts val="0"/>
        </a:spcBef>
        <a:spcAft>
          <a:spcPts val="0"/>
        </a:spcAft>
        <a:buClrTx/>
        <a:buSzTx/>
        <a:buFontTx/>
        <a:buNone/>
        <a:tabLst/>
        <a:defRPr b="1" baseline="0" cap="none" i="0" spc="0" strike="noStrike" sz="4200" u="none">
          <a:ln>
            <a:noFill/>
          </a:ln>
          <a:solidFill>
            <a:srgbClr val="000000"/>
          </a:solidFill>
          <a:uFillTx/>
          <a:latin typeface="+mj-lt"/>
          <a:ea typeface="+mj-ea"/>
          <a:cs typeface="+mj-cs"/>
          <a:sym typeface="Helvetica Neue"/>
        </a:defRPr>
      </a:lvl6pPr>
      <a:lvl7pPr marL="0" marR="0" indent="1371600" algn="l" defTabSz="457200" rtl="0" latinLnBrk="0">
        <a:lnSpc>
          <a:spcPct val="100000"/>
        </a:lnSpc>
        <a:spcBef>
          <a:spcPts val="0"/>
        </a:spcBef>
        <a:spcAft>
          <a:spcPts val="0"/>
        </a:spcAft>
        <a:buClrTx/>
        <a:buSzTx/>
        <a:buFontTx/>
        <a:buNone/>
        <a:tabLst/>
        <a:defRPr b="1" baseline="0" cap="none" i="0" spc="0" strike="noStrike" sz="4200" u="none">
          <a:ln>
            <a:noFill/>
          </a:ln>
          <a:solidFill>
            <a:srgbClr val="000000"/>
          </a:solidFill>
          <a:uFillTx/>
          <a:latin typeface="+mj-lt"/>
          <a:ea typeface="+mj-ea"/>
          <a:cs typeface="+mj-cs"/>
          <a:sym typeface="Helvetica Neue"/>
        </a:defRPr>
      </a:lvl7pPr>
      <a:lvl8pPr marL="0" marR="0" indent="1600200" algn="l" defTabSz="457200" rtl="0" latinLnBrk="0">
        <a:lnSpc>
          <a:spcPct val="100000"/>
        </a:lnSpc>
        <a:spcBef>
          <a:spcPts val="0"/>
        </a:spcBef>
        <a:spcAft>
          <a:spcPts val="0"/>
        </a:spcAft>
        <a:buClrTx/>
        <a:buSzTx/>
        <a:buFontTx/>
        <a:buNone/>
        <a:tabLst/>
        <a:defRPr b="1" baseline="0" cap="none" i="0" spc="0" strike="noStrike" sz="4200" u="none">
          <a:ln>
            <a:noFill/>
          </a:ln>
          <a:solidFill>
            <a:srgbClr val="000000"/>
          </a:solidFill>
          <a:uFillTx/>
          <a:latin typeface="+mj-lt"/>
          <a:ea typeface="+mj-ea"/>
          <a:cs typeface="+mj-cs"/>
          <a:sym typeface="Helvetica Neue"/>
        </a:defRPr>
      </a:lvl8pPr>
      <a:lvl9pPr marL="0" marR="0" indent="1828800" algn="l" defTabSz="457200" rtl="0" latinLnBrk="0">
        <a:lnSpc>
          <a:spcPct val="100000"/>
        </a:lnSpc>
        <a:spcBef>
          <a:spcPts val="0"/>
        </a:spcBef>
        <a:spcAft>
          <a:spcPts val="0"/>
        </a:spcAft>
        <a:buClrTx/>
        <a:buSzTx/>
        <a:buFontTx/>
        <a:buNone/>
        <a:tabLst/>
        <a:defRPr b="1" baseline="0" cap="none" i="0" spc="0" strike="noStrike" sz="4200" u="none">
          <a:ln>
            <a:noFill/>
          </a:ln>
          <a:solidFill>
            <a:srgbClr val="000000"/>
          </a:solidFill>
          <a:uFillTx/>
          <a:latin typeface="+mj-lt"/>
          <a:ea typeface="+mj-ea"/>
          <a:cs typeface="+mj-cs"/>
          <a:sym typeface="Helvetica Neue"/>
        </a:defRPr>
      </a:lvl9pPr>
    </p:titleStyle>
    <p:bodyStyle>
      <a:lvl1pPr marL="215900" marR="0" indent="-215900" algn="l" defTabSz="457200" latinLnBrk="0">
        <a:lnSpc>
          <a:spcPct val="100000"/>
        </a:lnSpc>
        <a:spcBef>
          <a:spcPts val="800"/>
        </a:spcBef>
        <a:spcAft>
          <a:spcPts val="0"/>
        </a:spcAft>
        <a:buClrTx/>
        <a:buSzPct val="100000"/>
        <a:buFontTx/>
        <a:buChar char="•"/>
        <a:tabLst/>
        <a:defRPr b="0" baseline="0" cap="none" i="0" spc="0" strike="noStrike" sz="3400" u="none">
          <a:ln>
            <a:noFill/>
          </a:ln>
          <a:solidFill>
            <a:srgbClr val="424242"/>
          </a:solidFill>
          <a:uFillTx/>
          <a:latin typeface="+mj-lt"/>
          <a:ea typeface="+mj-ea"/>
          <a:cs typeface="+mj-cs"/>
          <a:sym typeface="Helvetica Neue"/>
        </a:defRPr>
      </a:lvl1pPr>
      <a:lvl2pPr marL="635000" marR="0" indent="-215900" algn="l" defTabSz="457200" latinLnBrk="0">
        <a:lnSpc>
          <a:spcPct val="100000"/>
        </a:lnSpc>
        <a:spcBef>
          <a:spcPts val="800"/>
        </a:spcBef>
        <a:spcAft>
          <a:spcPts val="0"/>
        </a:spcAft>
        <a:buClrTx/>
        <a:buSzPct val="100000"/>
        <a:buFontTx/>
        <a:buChar char="•"/>
        <a:tabLst/>
        <a:defRPr b="0" baseline="0" cap="none" i="0" spc="0" strike="noStrike" sz="3400" u="none">
          <a:ln>
            <a:noFill/>
          </a:ln>
          <a:solidFill>
            <a:srgbClr val="424242"/>
          </a:solidFill>
          <a:uFillTx/>
          <a:latin typeface="+mj-lt"/>
          <a:ea typeface="+mj-ea"/>
          <a:cs typeface="+mj-cs"/>
          <a:sym typeface="Helvetica Neue"/>
        </a:defRPr>
      </a:lvl2pPr>
      <a:lvl3pPr marL="901700" marR="0" indent="-215900" algn="l" defTabSz="457200" latinLnBrk="0">
        <a:lnSpc>
          <a:spcPct val="100000"/>
        </a:lnSpc>
        <a:spcBef>
          <a:spcPts val="800"/>
        </a:spcBef>
        <a:spcAft>
          <a:spcPts val="0"/>
        </a:spcAft>
        <a:buClrTx/>
        <a:buSzPct val="100000"/>
        <a:buFontTx/>
        <a:buChar char="•"/>
        <a:tabLst/>
        <a:defRPr b="0" baseline="0" cap="none" i="0" spc="0" strike="noStrike" sz="3400" u="none">
          <a:ln>
            <a:noFill/>
          </a:ln>
          <a:solidFill>
            <a:srgbClr val="424242"/>
          </a:solidFill>
          <a:uFillTx/>
          <a:latin typeface="+mj-lt"/>
          <a:ea typeface="+mj-ea"/>
          <a:cs typeface="+mj-cs"/>
          <a:sym typeface="Helvetica Neue"/>
        </a:defRPr>
      </a:lvl3pPr>
      <a:lvl4pPr marL="1244600" marR="0" indent="-215900" algn="l" defTabSz="457200" latinLnBrk="0">
        <a:lnSpc>
          <a:spcPct val="100000"/>
        </a:lnSpc>
        <a:spcBef>
          <a:spcPts val="800"/>
        </a:spcBef>
        <a:spcAft>
          <a:spcPts val="0"/>
        </a:spcAft>
        <a:buClrTx/>
        <a:buSzPct val="100000"/>
        <a:buFontTx/>
        <a:buChar char="•"/>
        <a:tabLst/>
        <a:defRPr b="0" baseline="0" cap="none" i="0" spc="0" strike="noStrike" sz="3400" u="none">
          <a:ln>
            <a:noFill/>
          </a:ln>
          <a:solidFill>
            <a:srgbClr val="424242"/>
          </a:solidFill>
          <a:uFillTx/>
          <a:latin typeface="+mj-lt"/>
          <a:ea typeface="+mj-ea"/>
          <a:cs typeface="+mj-cs"/>
          <a:sym typeface="Helvetica Neue"/>
        </a:defRPr>
      </a:lvl4pPr>
      <a:lvl5pPr marL="1587500" marR="0" indent="-215900" algn="l" defTabSz="457200" latinLnBrk="0">
        <a:lnSpc>
          <a:spcPct val="100000"/>
        </a:lnSpc>
        <a:spcBef>
          <a:spcPts val="800"/>
        </a:spcBef>
        <a:spcAft>
          <a:spcPts val="0"/>
        </a:spcAft>
        <a:buClrTx/>
        <a:buSzPct val="100000"/>
        <a:buFontTx/>
        <a:buChar char="•"/>
        <a:tabLst/>
        <a:defRPr b="0" baseline="0" cap="none" i="0" spc="0" strike="noStrike" sz="3400" u="none">
          <a:ln>
            <a:noFill/>
          </a:ln>
          <a:solidFill>
            <a:srgbClr val="424242"/>
          </a:solidFill>
          <a:uFillTx/>
          <a:latin typeface="+mj-lt"/>
          <a:ea typeface="+mj-ea"/>
          <a:cs typeface="+mj-cs"/>
          <a:sym typeface="Helvetica Neue"/>
        </a:defRPr>
      </a:lvl5pPr>
      <a:lvl6pPr marL="1930400" marR="0" indent="-215900" algn="l" defTabSz="457200" latinLnBrk="0">
        <a:lnSpc>
          <a:spcPct val="100000"/>
        </a:lnSpc>
        <a:spcBef>
          <a:spcPts val="800"/>
        </a:spcBef>
        <a:spcAft>
          <a:spcPts val="0"/>
        </a:spcAft>
        <a:buClrTx/>
        <a:buSzPct val="100000"/>
        <a:buFontTx/>
        <a:buChar char="•"/>
        <a:tabLst/>
        <a:defRPr b="0" baseline="0" cap="none" i="0" spc="0" strike="noStrike" sz="3400" u="none">
          <a:ln>
            <a:noFill/>
          </a:ln>
          <a:solidFill>
            <a:srgbClr val="424242"/>
          </a:solidFill>
          <a:uFillTx/>
          <a:latin typeface="+mj-lt"/>
          <a:ea typeface="+mj-ea"/>
          <a:cs typeface="+mj-cs"/>
          <a:sym typeface="Helvetica Neue"/>
        </a:defRPr>
      </a:lvl6pPr>
      <a:lvl7pPr marL="2273300" marR="0" indent="-215900" algn="l" defTabSz="457200" latinLnBrk="0">
        <a:lnSpc>
          <a:spcPct val="100000"/>
        </a:lnSpc>
        <a:spcBef>
          <a:spcPts val="800"/>
        </a:spcBef>
        <a:spcAft>
          <a:spcPts val="0"/>
        </a:spcAft>
        <a:buClrTx/>
        <a:buSzPct val="100000"/>
        <a:buFontTx/>
        <a:buChar char="•"/>
        <a:tabLst/>
        <a:defRPr b="0" baseline="0" cap="none" i="0" spc="0" strike="noStrike" sz="3400" u="none">
          <a:ln>
            <a:noFill/>
          </a:ln>
          <a:solidFill>
            <a:srgbClr val="424242"/>
          </a:solidFill>
          <a:uFillTx/>
          <a:latin typeface="+mj-lt"/>
          <a:ea typeface="+mj-ea"/>
          <a:cs typeface="+mj-cs"/>
          <a:sym typeface="Helvetica Neue"/>
        </a:defRPr>
      </a:lvl7pPr>
      <a:lvl8pPr marL="2616200" marR="0" indent="-215900" algn="l" defTabSz="457200" latinLnBrk="0">
        <a:lnSpc>
          <a:spcPct val="100000"/>
        </a:lnSpc>
        <a:spcBef>
          <a:spcPts val="800"/>
        </a:spcBef>
        <a:spcAft>
          <a:spcPts val="0"/>
        </a:spcAft>
        <a:buClrTx/>
        <a:buSzPct val="100000"/>
        <a:buFontTx/>
        <a:buChar char="•"/>
        <a:tabLst/>
        <a:defRPr b="0" baseline="0" cap="none" i="0" spc="0" strike="noStrike" sz="3400" u="none">
          <a:ln>
            <a:noFill/>
          </a:ln>
          <a:solidFill>
            <a:srgbClr val="424242"/>
          </a:solidFill>
          <a:uFillTx/>
          <a:latin typeface="+mj-lt"/>
          <a:ea typeface="+mj-ea"/>
          <a:cs typeface="+mj-cs"/>
          <a:sym typeface="Helvetica Neue"/>
        </a:defRPr>
      </a:lvl8pPr>
      <a:lvl9pPr marL="2959100" marR="0" indent="-215900" algn="l" defTabSz="457200" latinLnBrk="0">
        <a:lnSpc>
          <a:spcPct val="100000"/>
        </a:lnSpc>
        <a:spcBef>
          <a:spcPts val="800"/>
        </a:spcBef>
        <a:spcAft>
          <a:spcPts val="0"/>
        </a:spcAft>
        <a:buClrTx/>
        <a:buSzPct val="100000"/>
        <a:buFontTx/>
        <a:buChar char="•"/>
        <a:tabLst/>
        <a:defRPr b="0" baseline="0" cap="none" i="0" spc="0" strike="noStrike" sz="3400" u="none">
          <a:ln>
            <a:noFill/>
          </a:ln>
          <a:solidFill>
            <a:srgbClr val="424242"/>
          </a:solidFill>
          <a:uFillTx/>
          <a:latin typeface="+mj-lt"/>
          <a:ea typeface="+mj-ea"/>
          <a:cs typeface="+mj-cs"/>
          <a:sym typeface="Helvetica Neue"/>
        </a:defRPr>
      </a:lvl9pPr>
    </p:bodyStyle>
    <p:otherStyle>
      <a:lvl1pPr marL="0" marR="0" indent="0" algn="r" defTabSz="45720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Helvetica Neue"/>
        </a:defRPr>
      </a:lvl1pPr>
      <a:lvl2pPr marL="0" marR="0" indent="228600" algn="r" defTabSz="45720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Helvetica Neue"/>
        </a:defRPr>
      </a:lvl2pPr>
      <a:lvl3pPr marL="0" marR="0" indent="457200" algn="r" defTabSz="45720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Helvetica Neue"/>
        </a:defRPr>
      </a:lvl3pPr>
      <a:lvl4pPr marL="0" marR="0" indent="685800" algn="r" defTabSz="45720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Helvetica Neue"/>
        </a:defRPr>
      </a:lvl4pPr>
      <a:lvl5pPr marL="0" marR="0" indent="914400" algn="r" defTabSz="45720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Helvetica Neue"/>
        </a:defRPr>
      </a:lvl5pPr>
      <a:lvl6pPr marL="0" marR="0" indent="1143000" algn="r" defTabSz="45720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Helvetica Neue"/>
        </a:defRPr>
      </a:lvl6pPr>
      <a:lvl7pPr marL="0" marR="0" indent="1371600" algn="r" defTabSz="45720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Helvetica Neue"/>
        </a:defRPr>
      </a:lvl7pPr>
      <a:lvl8pPr marL="0" marR="0" indent="1600200" algn="r" defTabSz="45720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Helvetica Neue"/>
        </a:defRPr>
      </a:lvl8pPr>
      <a:lvl9pPr marL="0" marR="0" indent="1828800" algn="r" defTabSz="45720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Helvetica Neu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video" Target="../media/media3.mp4"/><Relationship Id="rId5" Type="http://schemas.microsoft.com/office/2007/relationships/media" Target="../media/media3.mp4"/><Relationship Id="rId6" Type="http://schemas.openxmlformats.org/officeDocument/2006/relationships/image" Target="../media/image16.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8.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1.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eg"/><Relationship Id="rId4" Type="http://schemas.openxmlformats.org/officeDocument/2006/relationships/image" Target="../media/image1.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2.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video" Target="../media/media1.mp4"/><Relationship Id="rId5" Type="http://schemas.microsoft.com/office/2007/relationships/media" Target="../media/media1.mp4"/><Relationship Id="rId6" Type="http://schemas.openxmlformats.org/officeDocument/2006/relationships/image" Target="../media/image1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video" Target="../media/media2.mp4"/><Relationship Id="rId5" Type="http://schemas.microsoft.com/office/2007/relationships/media" Target="../media/media2.mp4"/><Relationship Id="rId6"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Shape 274"/>
          <p:cNvSpPr/>
          <p:nvPr/>
        </p:nvSpPr>
        <p:spPr>
          <a:xfrm>
            <a:off x="508000" y="37084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sp>
        <p:nvSpPr>
          <p:cNvPr id="275" name="Shape 275"/>
          <p:cNvSpPr/>
          <p:nvPr>
            <p:ph type="subTitle" idx="1"/>
          </p:nvPr>
        </p:nvSpPr>
        <p:spPr>
          <a:xfrm>
            <a:off x="114300" y="2825752"/>
            <a:ext cx="9601200" cy="4578348"/>
          </a:xfrm>
          <a:prstGeom prst="rect">
            <a:avLst/>
          </a:prstGeom>
        </p:spPr>
        <p:txBody>
          <a:bodyPr/>
          <a:lstStyle/>
          <a:p>
            <a:pPr algn="ctr" defTabSz="584200">
              <a:defRPr spc="-104" sz="5200">
                <a:solidFill>
                  <a:srgbClr val="314864"/>
                </a:solidFill>
                <a:latin typeface="Arial Narrow"/>
                <a:ea typeface="Arial Narrow"/>
                <a:cs typeface="Arial Narrow"/>
                <a:sym typeface="Arial Narrow"/>
              </a:defRPr>
            </a:pPr>
            <a:r>
              <a:t>On not letting a serious crisis go to waste: </a:t>
            </a:r>
            <a:br/>
            <a:r>
              <a:t>Opportunities for institutional learning </a:t>
            </a:r>
            <a:br/>
            <a:r>
              <a:t>following the 22nd of July attacks</a:t>
            </a:r>
          </a:p>
          <a:p>
            <a:pPr algn="ctr" defTabSz="584200">
              <a:defRPr spc="-45" sz="2300">
                <a:solidFill>
                  <a:srgbClr val="314864"/>
                </a:solidFill>
                <a:latin typeface="Arial Narrow"/>
                <a:ea typeface="Arial Narrow"/>
                <a:cs typeface="Arial Narrow"/>
                <a:sym typeface="Arial Narrow"/>
              </a:defRPr>
            </a:pPr>
          </a:p>
          <a:p>
            <a:pPr algn="ctr" defTabSz="584200">
              <a:defRPr spc="-72" sz="3600">
                <a:solidFill>
                  <a:srgbClr val="314864"/>
                </a:solidFill>
                <a:latin typeface="Arial Narrow"/>
                <a:ea typeface="Arial Narrow"/>
                <a:cs typeface="Arial Narrow"/>
                <a:sym typeface="Arial Narrow"/>
              </a:defRPr>
            </a:pPr>
            <a:r>
              <a:t>Francis Steen, UCLA and PRIO</a:t>
            </a:r>
            <a:br/>
            <a:r>
              <a:t>JD/INN 3 December 2015</a:t>
            </a:r>
          </a:p>
        </p:txBody>
      </p:sp>
      <p:pic>
        <p:nvPicPr>
          <p:cNvPr id="276" name="P2160024-filtered.png"/>
          <p:cNvPicPr>
            <a:picLocks noChangeAspect="1"/>
          </p:cNvPicPr>
          <p:nvPr/>
        </p:nvPicPr>
        <p:blipFill>
          <a:blip r:embed="rId3">
            <a:extLst/>
          </a:blip>
          <a:stretch>
            <a:fillRect/>
          </a:stretch>
        </p:blipFill>
        <p:spPr>
          <a:xfrm flipH="1">
            <a:off x="-5558508" y="-876300"/>
            <a:ext cx="16552617" cy="3060700"/>
          </a:xfrm>
          <a:prstGeom prst="rect">
            <a:avLst/>
          </a:prstGeom>
          <a:ln w="12700">
            <a:miter lim="400000"/>
          </a:ln>
          <a:effectLst>
            <a:reflection blurRad="0" stA="32882" stPos="0" endA="0" endPos="40000" dist="0" dir="5400000" fadeDir="5400000" sx="100000" sy="-100000" kx="0" ky="0" algn="bl" rotWithShape="0"/>
          </a:effectLst>
        </p:spPr>
      </p:pic>
      <p:pic>
        <p:nvPicPr>
          <p:cNvPr id="277" name="P2160024-filtered.png"/>
          <p:cNvPicPr>
            <a:picLocks noChangeAspect="1"/>
          </p:cNvPicPr>
          <p:nvPr/>
        </p:nvPicPr>
        <p:blipFill>
          <a:blip r:embed="rId3">
            <a:extLst/>
          </a:blip>
          <a:stretch>
            <a:fillRect/>
          </a:stretch>
        </p:blipFill>
        <p:spPr>
          <a:xfrm flipH="1" rot="10800000">
            <a:off x="-38100" y="7073900"/>
            <a:ext cx="11887200" cy="2198031"/>
          </a:xfrm>
          <a:prstGeom prst="rect">
            <a:avLst/>
          </a:prstGeom>
          <a:ln w="12700">
            <a:miter lim="400000"/>
          </a:ln>
          <a:effectLst>
            <a:reflection blurRad="0" stA="32882" stPos="0" endA="0" endPos="40000" dist="0" dir="5400000" fadeDir="5400000" sx="100000" sy="-100000" kx="0" ky="0" algn="bl" rotWithShape="0"/>
          </a:effectLst>
        </p:spPr>
      </p:pic>
      <p:pic>
        <p:nvPicPr>
          <p:cNvPr id="278" name="DCL.tiff"/>
          <p:cNvPicPr>
            <a:picLocks noChangeAspect="1"/>
          </p:cNvPicPr>
          <p:nvPr/>
        </p:nvPicPr>
        <p:blipFill>
          <a:blip r:embed="rId4">
            <a:extLst/>
          </a:blip>
          <a:srcRect l="8012" t="3954" r="8004" b="3840"/>
          <a:stretch>
            <a:fillRect/>
          </a:stretch>
        </p:blipFill>
        <p:spPr>
          <a:xfrm>
            <a:off x="699859" y="-782616"/>
            <a:ext cx="3454419" cy="3479749"/>
          </a:xfrm>
          <a:custGeom>
            <a:avLst/>
            <a:gdLst/>
            <a:ahLst/>
            <a:cxnLst>
              <a:cxn ang="0">
                <a:pos x="wd2" y="hd2"/>
              </a:cxn>
              <a:cxn ang="5400000">
                <a:pos x="wd2" y="hd2"/>
              </a:cxn>
              <a:cxn ang="10800000">
                <a:pos x="wd2" y="hd2"/>
              </a:cxn>
              <a:cxn ang="16200000">
                <a:pos x="wd2" y="hd2"/>
              </a:cxn>
            </a:cxnLst>
            <a:rect l="0" t="0" r="r" b="b"/>
            <a:pathLst>
              <a:path w="20250" h="21590" fill="norm" stroke="1" extrusionOk="0">
                <a:moveTo>
                  <a:pt x="10123" y="0"/>
                </a:moveTo>
                <a:cubicBezTo>
                  <a:pt x="7581" y="1"/>
                  <a:pt x="5172" y="998"/>
                  <a:pt x="3260" y="2842"/>
                </a:cubicBezTo>
                <a:cubicBezTo>
                  <a:pt x="1909" y="4145"/>
                  <a:pt x="817" y="6075"/>
                  <a:pt x="343" y="7991"/>
                </a:cubicBezTo>
                <a:cubicBezTo>
                  <a:pt x="-139" y="9939"/>
                  <a:pt x="-113" y="12004"/>
                  <a:pt x="417" y="13869"/>
                </a:cubicBezTo>
                <a:cubicBezTo>
                  <a:pt x="936" y="15693"/>
                  <a:pt x="1825" y="17262"/>
                  <a:pt x="3074" y="18552"/>
                </a:cubicBezTo>
                <a:cubicBezTo>
                  <a:pt x="4699" y="20230"/>
                  <a:pt x="6876" y="21310"/>
                  <a:pt x="9083" y="21531"/>
                </a:cubicBezTo>
                <a:cubicBezTo>
                  <a:pt x="9266" y="21550"/>
                  <a:pt x="9463" y="21570"/>
                  <a:pt x="9521" y="21576"/>
                </a:cubicBezTo>
                <a:cubicBezTo>
                  <a:pt x="9761" y="21600"/>
                  <a:pt x="10580" y="21592"/>
                  <a:pt x="10861" y="21563"/>
                </a:cubicBezTo>
                <a:cubicBezTo>
                  <a:pt x="11432" y="21505"/>
                  <a:pt x="11495" y="21497"/>
                  <a:pt x="11766" y="21450"/>
                </a:cubicBezTo>
                <a:cubicBezTo>
                  <a:pt x="13186" y="21205"/>
                  <a:pt x="14575" y="20617"/>
                  <a:pt x="15791" y="19744"/>
                </a:cubicBezTo>
                <a:cubicBezTo>
                  <a:pt x="20021" y="16705"/>
                  <a:pt x="21461" y="10782"/>
                  <a:pt x="19155" y="5910"/>
                </a:cubicBezTo>
                <a:cubicBezTo>
                  <a:pt x="18581" y="4699"/>
                  <a:pt x="17815" y="3636"/>
                  <a:pt x="16875" y="2743"/>
                </a:cubicBezTo>
                <a:cubicBezTo>
                  <a:pt x="15005" y="969"/>
                  <a:pt x="12620" y="0"/>
                  <a:pt x="10123" y="0"/>
                </a:cubicBezTo>
                <a:close/>
              </a:path>
            </a:pathLst>
          </a:custGeom>
          <a:ln w="12700">
            <a:solidFill>
              <a:srgbClr val="000000"/>
            </a:solidFill>
            <a:miter lim="400000"/>
          </a:ln>
          <a:effectLst>
            <a:reflection blurRad="0" stA="50000" stPos="0" endA="0" endPos="40000" dist="0" dir="5400000" fadeDir="5400000" sx="100000" sy="-100000" kx="0" ky="0" algn="bl" rotWithShape="0"/>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5" name="Shape 345"/>
          <p:cNvSpPr/>
          <p:nvPr/>
        </p:nvSpPr>
        <p:spPr>
          <a:xfrm>
            <a:off x="508000" y="15367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pic>
        <p:nvPicPr>
          <p:cNvPr id="346" name="P2160024-filtered.png"/>
          <p:cNvPicPr>
            <a:picLocks noChangeAspect="1"/>
          </p:cNvPicPr>
          <p:nvPr/>
        </p:nvPicPr>
        <p:blipFill>
          <a:blip r:embed="rId3">
            <a:extLst/>
          </a:blip>
          <a:stretch>
            <a:fillRect/>
          </a:stretch>
        </p:blipFill>
        <p:spPr>
          <a:xfrm>
            <a:off x="-558800" y="-1524000"/>
            <a:ext cx="11887200" cy="2198031"/>
          </a:xfrm>
          <a:prstGeom prst="rect">
            <a:avLst/>
          </a:prstGeom>
          <a:ln w="12700">
            <a:miter lim="400000"/>
          </a:ln>
          <a:effectLst>
            <a:reflection blurRad="0" stA="32882" stPos="0" endA="0" endPos="40000" dist="0" dir="5400000" fadeDir="5400000" sx="100000" sy="-100000" kx="0" ky="0" algn="bl" rotWithShape="0"/>
          </a:effectLst>
        </p:spPr>
      </p:pic>
      <p:pic>
        <p:nvPicPr>
          <p:cNvPr id="347" name="P2160024-filtered.png"/>
          <p:cNvPicPr>
            <a:picLocks noChangeAspect="1"/>
          </p:cNvPicPr>
          <p:nvPr/>
        </p:nvPicPr>
        <p:blipFill>
          <a:blip r:embed="rId3">
            <a:extLst/>
          </a:blip>
          <a:stretch>
            <a:fillRect/>
          </a:stretch>
        </p:blipFill>
        <p:spPr>
          <a:xfrm>
            <a:off x="-177800" y="7378700"/>
            <a:ext cx="11887200" cy="2198031"/>
          </a:xfrm>
          <a:prstGeom prst="rect">
            <a:avLst/>
          </a:prstGeom>
          <a:ln w="12700">
            <a:miter lim="400000"/>
          </a:ln>
          <a:effectLst>
            <a:reflection blurRad="0" stA="32882" stPos="0" endA="0" endPos="40000" dist="0" dir="5400000" fadeDir="5400000" sx="100000" sy="-100000" kx="0" ky="0" algn="bl" rotWithShape="0"/>
          </a:effectLst>
        </p:spPr>
      </p:pic>
      <p:sp>
        <p:nvSpPr>
          <p:cNvPr id="348" name="Shape 348"/>
          <p:cNvSpPr/>
          <p:nvPr>
            <p:ph type="title"/>
          </p:nvPr>
        </p:nvSpPr>
        <p:spPr>
          <a:prstGeom prst="rect">
            <a:avLst/>
          </a:prstGeom>
        </p:spPr>
        <p:txBody>
          <a:bodyPr/>
          <a:lstStyle>
            <a:lvl1pPr>
              <a:defRPr sz="4000"/>
            </a:lvl1pPr>
          </a:lstStyle>
          <a:p>
            <a:pPr/>
            <a:r>
              <a:t>Politikommisjonen 16. desember 2011</a:t>
            </a:r>
          </a:p>
        </p:txBody>
      </p:sp>
      <p:pic>
        <p:nvPicPr>
          <p:cNvPr id="349" name="2011-12-16 Aftenposten Politiet tar ingen selvkritikk etter juli.mp4"/>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7179" y="1586595"/>
            <a:ext cx="10160001" cy="6032502"/>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08851669" fill="hold"/>
                                        <p:tgtEl>
                                          <p:spTgt spid="34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3" name="Shape 353"/>
          <p:cNvSpPr/>
          <p:nvPr/>
        </p:nvSpPr>
        <p:spPr>
          <a:xfrm>
            <a:off x="508000" y="15367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pic>
        <p:nvPicPr>
          <p:cNvPr id="354" name="P2160024-filtered.png"/>
          <p:cNvPicPr>
            <a:picLocks noChangeAspect="1"/>
          </p:cNvPicPr>
          <p:nvPr/>
        </p:nvPicPr>
        <p:blipFill>
          <a:blip r:embed="rId3">
            <a:extLst/>
          </a:blip>
          <a:stretch>
            <a:fillRect/>
          </a:stretch>
        </p:blipFill>
        <p:spPr>
          <a:xfrm>
            <a:off x="-558800" y="-1524000"/>
            <a:ext cx="11887200" cy="2198031"/>
          </a:xfrm>
          <a:prstGeom prst="rect">
            <a:avLst/>
          </a:prstGeom>
          <a:ln w="12700">
            <a:miter lim="400000"/>
          </a:ln>
          <a:effectLst>
            <a:reflection blurRad="0" stA="32882" stPos="0" endA="0" endPos="40000" dist="0" dir="5400000" fadeDir="5400000" sx="100000" sy="-100000" kx="0" ky="0" algn="bl" rotWithShape="0"/>
          </a:effectLst>
        </p:spPr>
      </p:pic>
      <p:pic>
        <p:nvPicPr>
          <p:cNvPr id="355" name="P2160024-filtered.png"/>
          <p:cNvPicPr>
            <a:picLocks noChangeAspect="1"/>
          </p:cNvPicPr>
          <p:nvPr/>
        </p:nvPicPr>
        <p:blipFill>
          <a:blip r:embed="rId3">
            <a:extLst/>
          </a:blip>
          <a:stretch>
            <a:fillRect/>
          </a:stretch>
        </p:blipFill>
        <p:spPr>
          <a:xfrm>
            <a:off x="-177800" y="7378700"/>
            <a:ext cx="11887200" cy="2198031"/>
          </a:xfrm>
          <a:prstGeom prst="rect">
            <a:avLst/>
          </a:prstGeom>
          <a:ln w="12700">
            <a:miter lim="400000"/>
          </a:ln>
          <a:effectLst>
            <a:reflection blurRad="0" stA="32882" stPos="0" endA="0" endPos="40000" dist="0" dir="5400000" fadeDir="5400000" sx="100000" sy="-100000" kx="0" ky="0" algn="bl" rotWithShape="0"/>
          </a:effectLst>
        </p:spPr>
      </p:pic>
      <p:sp>
        <p:nvSpPr>
          <p:cNvPr id="356" name="Shape 356"/>
          <p:cNvSpPr/>
          <p:nvPr>
            <p:ph type="title"/>
          </p:nvPr>
        </p:nvSpPr>
        <p:spPr>
          <a:prstGeom prst="rect">
            <a:avLst/>
          </a:prstGeom>
        </p:spPr>
        <p:txBody>
          <a:bodyPr/>
          <a:lstStyle/>
          <a:p>
            <a:pPr/>
          </a:p>
        </p:txBody>
      </p:sp>
      <p:sp>
        <p:nvSpPr>
          <p:cNvPr id="357" name="Shape 357"/>
          <p:cNvSpPr/>
          <p:nvPr>
            <p:ph type="body" idx="1"/>
          </p:nvPr>
        </p:nvSpPr>
        <p:spPr>
          <a:prstGeom prst="rect">
            <a:avLst/>
          </a:prstGeom>
        </p:spPr>
        <p:txBody>
          <a:bodyPr/>
          <a:lstStyle/>
          <a:p>
            <a:pPr/>
            <a:r>
              <a:t>Hvorvidt de valgene som ble gjort denne dagen ville hatt konsekvenser for om menneskeliv kunne vært spart, er spekulasjoner, skriver politimester Hammer i en pressemelding.</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1" name="Shape 361"/>
          <p:cNvSpPr/>
          <p:nvPr/>
        </p:nvSpPr>
        <p:spPr>
          <a:xfrm>
            <a:off x="508000" y="15367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pic>
        <p:nvPicPr>
          <p:cNvPr id="362" name="P2160024-filtered.png"/>
          <p:cNvPicPr>
            <a:picLocks noChangeAspect="1"/>
          </p:cNvPicPr>
          <p:nvPr/>
        </p:nvPicPr>
        <p:blipFill>
          <a:blip r:embed="rId2">
            <a:extLst/>
          </a:blip>
          <a:stretch>
            <a:fillRect/>
          </a:stretch>
        </p:blipFill>
        <p:spPr>
          <a:xfrm>
            <a:off x="-558800" y="-1524000"/>
            <a:ext cx="11887200" cy="2198031"/>
          </a:xfrm>
          <a:prstGeom prst="rect">
            <a:avLst/>
          </a:prstGeom>
          <a:ln w="12700">
            <a:miter lim="400000"/>
          </a:ln>
          <a:effectLst>
            <a:reflection blurRad="0" stA="32882" stPos="0" endA="0" endPos="40000" dist="0" dir="5400000" fadeDir="5400000" sx="100000" sy="-100000" kx="0" ky="0" algn="bl" rotWithShape="0"/>
          </a:effectLst>
        </p:spPr>
      </p:pic>
      <p:pic>
        <p:nvPicPr>
          <p:cNvPr id="363" name="P2160024-filtered.png"/>
          <p:cNvPicPr>
            <a:picLocks noChangeAspect="1"/>
          </p:cNvPicPr>
          <p:nvPr/>
        </p:nvPicPr>
        <p:blipFill>
          <a:blip r:embed="rId2">
            <a:extLst/>
          </a:blip>
          <a:stretch>
            <a:fillRect/>
          </a:stretch>
        </p:blipFill>
        <p:spPr>
          <a:xfrm>
            <a:off x="-177800" y="7378700"/>
            <a:ext cx="11887200" cy="2198031"/>
          </a:xfrm>
          <a:prstGeom prst="rect">
            <a:avLst/>
          </a:prstGeom>
          <a:ln w="12700">
            <a:miter lim="400000"/>
          </a:ln>
          <a:effectLst>
            <a:reflection blurRad="0" stA="32882" stPos="0" endA="0" endPos="40000" dist="0" dir="5400000" fadeDir="5400000" sx="100000" sy="-100000" kx="0" ky="0" algn="bl" rotWithShape="0"/>
          </a:effectLst>
        </p:spPr>
      </p:pic>
      <p:sp>
        <p:nvSpPr>
          <p:cNvPr id="364" name="Shape 364"/>
          <p:cNvSpPr/>
          <p:nvPr>
            <p:ph type="title"/>
          </p:nvPr>
        </p:nvSpPr>
        <p:spPr>
          <a:prstGeom prst="rect">
            <a:avLst/>
          </a:prstGeom>
        </p:spPr>
        <p:txBody>
          <a:bodyPr/>
          <a:lstStyle/>
          <a:p>
            <a:pPr/>
            <a:r>
              <a:t>Stages of News Processing</a:t>
            </a:r>
          </a:p>
        </p:txBody>
      </p:sp>
      <p:sp>
        <p:nvSpPr>
          <p:cNvPr id="365" name="Shape 365"/>
          <p:cNvSpPr/>
          <p:nvPr>
            <p:ph type="body" idx="1"/>
          </p:nvPr>
        </p:nvSpPr>
        <p:spPr>
          <a:xfrm>
            <a:off x="749300" y="2349500"/>
            <a:ext cx="8966200" cy="4597400"/>
          </a:xfrm>
          <a:prstGeom prst="rect">
            <a:avLst/>
          </a:prstGeom>
        </p:spPr>
        <p:txBody>
          <a:bodyPr/>
          <a:lstStyle/>
          <a:p>
            <a:pPr marL="266700" indent="-241300">
              <a:buAutoNum type="arabicPeriod" startAt="1"/>
              <a:defRPr sz="4000"/>
            </a:pPr>
            <a:r>
              <a:t> Present evidence</a:t>
            </a:r>
          </a:p>
          <a:p>
            <a:pPr marL="266700" indent="-241300">
              <a:buAutoNum type="arabicPeriod" startAt="1"/>
              <a:defRPr sz="4000"/>
            </a:pPr>
            <a:r>
              <a:t> Develop an explanation</a:t>
            </a:r>
          </a:p>
          <a:p>
            <a:pPr marL="266700" indent="-241300">
              <a:buAutoNum type="arabicPeriod" startAt="1"/>
              <a:defRPr sz="4000"/>
            </a:pPr>
            <a:r>
              <a:t> Imagine what could have happened</a:t>
            </a:r>
          </a:p>
          <a:p>
            <a:pPr marL="266700" indent="-241300">
              <a:buAutoNum type="arabicPeriod" startAt="1"/>
              <a:defRPr sz="4000"/>
            </a:pPr>
            <a:r>
              <a:t> Assign responsibility and blame</a:t>
            </a:r>
          </a:p>
          <a:p>
            <a:pPr marL="266700" indent="-241300">
              <a:buAutoNum type="arabicPeriod" startAt="1"/>
              <a:defRPr sz="4000"/>
            </a:pPr>
            <a:r>
              <a:t> Plan for the future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65">
                                            <p:bg/>
                                          </p:spTgt>
                                        </p:tgtEl>
                                        <p:attrNameLst>
                                          <p:attrName>style.visibility</p:attrName>
                                        </p:attrNameLst>
                                      </p:cBhvr>
                                      <p:to>
                                        <p:strVal val="visible"/>
                                      </p:to>
                                    </p:set>
                                    <p:animEffect filter="dissolve" transition="in">
                                      <p:cBhvr>
                                        <p:cTn id="7" dur="500"/>
                                        <p:tgtEl>
                                          <p:spTgt spid="365">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365">
                                            <p:txEl>
                                              <p:pRg st="0" end="0"/>
                                            </p:txEl>
                                          </p:spTgt>
                                        </p:tgtEl>
                                        <p:attrNameLst>
                                          <p:attrName>style.visibility</p:attrName>
                                        </p:attrNameLst>
                                      </p:cBhvr>
                                      <p:to>
                                        <p:strVal val="visible"/>
                                      </p:to>
                                    </p:set>
                                    <p:animEffect filter="dissolve" transition="in">
                                      <p:cBhvr>
                                        <p:cTn id="10" dur="500"/>
                                        <p:tgtEl>
                                          <p:spTgt spid="36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9" grpId="1" fill="hold">
                                  <p:stCondLst>
                                    <p:cond delay="0"/>
                                  </p:stCondLst>
                                  <p:iterate type="el" backwards="0">
                                    <p:tmAbs val="0"/>
                                  </p:iterate>
                                  <p:childTnLst>
                                    <p:set>
                                      <p:cBhvr>
                                        <p:cTn id="14" fill="hold"/>
                                        <p:tgtEl>
                                          <p:spTgt spid="365">
                                            <p:txEl>
                                              <p:pRg st="1" end="1"/>
                                            </p:txEl>
                                          </p:spTgt>
                                        </p:tgtEl>
                                        <p:attrNameLst>
                                          <p:attrName>style.visibility</p:attrName>
                                        </p:attrNameLst>
                                      </p:cBhvr>
                                      <p:to>
                                        <p:strVal val="visible"/>
                                      </p:to>
                                    </p:set>
                                    <p:animEffect filter="dissolve" transition="in">
                                      <p:cBhvr>
                                        <p:cTn id="15" dur="500"/>
                                        <p:tgtEl>
                                          <p:spTgt spid="36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1" fill="hold">
                                  <p:stCondLst>
                                    <p:cond delay="0"/>
                                  </p:stCondLst>
                                  <p:iterate type="el" backwards="0">
                                    <p:tmAbs val="0"/>
                                  </p:iterate>
                                  <p:childTnLst>
                                    <p:set>
                                      <p:cBhvr>
                                        <p:cTn id="19" fill="hold"/>
                                        <p:tgtEl>
                                          <p:spTgt spid="365">
                                            <p:txEl>
                                              <p:pRg st="2" end="2"/>
                                            </p:txEl>
                                          </p:spTgt>
                                        </p:tgtEl>
                                        <p:attrNameLst>
                                          <p:attrName>style.visibility</p:attrName>
                                        </p:attrNameLst>
                                      </p:cBhvr>
                                      <p:to>
                                        <p:strVal val="visible"/>
                                      </p:to>
                                    </p:set>
                                    <p:animEffect filter="dissolve" transition="in">
                                      <p:cBhvr>
                                        <p:cTn id="20" dur="500"/>
                                        <p:tgtEl>
                                          <p:spTgt spid="36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1" fill="hold">
                                  <p:stCondLst>
                                    <p:cond delay="0"/>
                                  </p:stCondLst>
                                  <p:iterate type="el" backwards="0">
                                    <p:tmAbs val="0"/>
                                  </p:iterate>
                                  <p:childTnLst>
                                    <p:set>
                                      <p:cBhvr>
                                        <p:cTn id="24" fill="hold"/>
                                        <p:tgtEl>
                                          <p:spTgt spid="365">
                                            <p:txEl>
                                              <p:pRg st="3" end="3"/>
                                            </p:txEl>
                                          </p:spTgt>
                                        </p:tgtEl>
                                        <p:attrNameLst>
                                          <p:attrName>style.visibility</p:attrName>
                                        </p:attrNameLst>
                                      </p:cBhvr>
                                      <p:to>
                                        <p:strVal val="visible"/>
                                      </p:to>
                                    </p:set>
                                    <p:animEffect filter="dissolve" transition="in">
                                      <p:cBhvr>
                                        <p:cTn id="25" dur="500"/>
                                        <p:tgtEl>
                                          <p:spTgt spid="36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1" fill="hold">
                                  <p:stCondLst>
                                    <p:cond delay="0"/>
                                  </p:stCondLst>
                                  <p:iterate type="el" backwards="0">
                                    <p:tmAbs val="0"/>
                                  </p:iterate>
                                  <p:childTnLst>
                                    <p:set>
                                      <p:cBhvr>
                                        <p:cTn id="29" fill="hold"/>
                                        <p:tgtEl>
                                          <p:spTgt spid="365">
                                            <p:txEl>
                                              <p:pRg st="4" end="4"/>
                                            </p:txEl>
                                          </p:spTgt>
                                        </p:tgtEl>
                                        <p:attrNameLst>
                                          <p:attrName>style.visibility</p:attrName>
                                        </p:attrNameLst>
                                      </p:cBhvr>
                                      <p:to>
                                        <p:strVal val="visible"/>
                                      </p:to>
                                    </p:set>
                                    <p:animEffect filter="dissolve" transition="in">
                                      <p:cBhvr>
                                        <p:cTn id="30" dur="500"/>
                                        <p:tgtEl>
                                          <p:spTgt spid="36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65"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7" name="Screen Shot 2015-06-17 at 6.26.50 AM.png"/>
          <p:cNvPicPr>
            <a:picLocks noChangeAspect="1"/>
          </p:cNvPicPr>
          <p:nvPr/>
        </p:nvPicPr>
        <p:blipFill>
          <a:blip r:embed="rId3">
            <a:extLst/>
          </a:blip>
          <a:stretch>
            <a:fillRect/>
          </a:stretch>
        </p:blipFill>
        <p:spPr>
          <a:xfrm>
            <a:off x="1062774" y="-7783"/>
            <a:ext cx="8034452" cy="7749684"/>
          </a:xfrm>
          <a:prstGeom prst="rect">
            <a:avLst/>
          </a:prstGeom>
          <a:ln w="12700">
            <a:miter lim="400000"/>
          </a:ln>
        </p:spPr>
      </p:pic>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1" name="Shape 371"/>
          <p:cNvSpPr/>
          <p:nvPr/>
        </p:nvSpPr>
        <p:spPr>
          <a:xfrm>
            <a:off x="508000" y="15367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pic>
        <p:nvPicPr>
          <p:cNvPr id="372" name="P2160024-filtered.png"/>
          <p:cNvPicPr>
            <a:picLocks noChangeAspect="1"/>
          </p:cNvPicPr>
          <p:nvPr/>
        </p:nvPicPr>
        <p:blipFill>
          <a:blip r:embed="rId3">
            <a:extLst/>
          </a:blip>
          <a:stretch>
            <a:fillRect/>
          </a:stretch>
        </p:blipFill>
        <p:spPr>
          <a:xfrm>
            <a:off x="-558800" y="-1524000"/>
            <a:ext cx="11887200" cy="2198031"/>
          </a:xfrm>
          <a:prstGeom prst="rect">
            <a:avLst/>
          </a:prstGeom>
          <a:ln w="12700">
            <a:miter lim="400000"/>
          </a:ln>
          <a:effectLst>
            <a:reflection blurRad="0" stA="32882" stPos="0" endA="0" endPos="40000" dist="0" dir="5400000" fadeDir="5400000" sx="100000" sy="-100000" kx="0" ky="0" algn="bl" rotWithShape="0"/>
          </a:effectLst>
        </p:spPr>
      </p:pic>
      <p:pic>
        <p:nvPicPr>
          <p:cNvPr id="373" name="P2160024-filtered.png"/>
          <p:cNvPicPr>
            <a:picLocks noChangeAspect="1"/>
          </p:cNvPicPr>
          <p:nvPr/>
        </p:nvPicPr>
        <p:blipFill>
          <a:blip r:embed="rId3">
            <a:extLst/>
          </a:blip>
          <a:stretch>
            <a:fillRect/>
          </a:stretch>
        </p:blipFill>
        <p:spPr>
          <a:xfrm>
            <a:off x="-177800" y="7378700"/>
            <a:ext cx="11887200" cy="2198031"/>
          </a:xfrm>
          <a:prstGeom prst="rect">
            <a:avLst/>
          </a:prstGeom>
          <a:ln w="12700">
            <a:miter lim="400000"/>
          </a:ln>
          <a:effectLst>
            <a:reflection blurRad="0" stA="32882" stPos="0" endA="0" endPos="40000" dist="0" dir="5400000" fadeDir="5400000" sx="100000" sy="-100000" kx="0" ky="0" algn="bl" rotWithShape="0"/>
          </a:effectLst>
        </p:spPr>
      </p:pic>
      <p:sp>
        <p:nvSpPr>
          <p:cNvPr id="374" name="Shape 374"/>
          <p:cNvSpPr/>
          <p:nvPr>
            <p:ph type="title"/>
          </p:nvPr>
        </p:nvSpPr>
        <p:spPr>
          <a:prstGeom prst="rect">
            <a:avLst/>
          </a:prstGeom>
        </p:spPr>
        <p:txBody>
          <a:bodyPr/>
          <a:lstStyle/>
          <a:p>
            <a:pPr/>
            <a:r>
              <a:t>State spaces events in the news</a:t>
            </a:r>
          </a:p>
        </p:txBody>
      </p:sp>
      <p:pic>
        <p:nvPicPr>
          <p:cNvPr id="375" name="2011-04-17_PossibleLikelyValuablePath.png"/>
          <p:cNvPicPr>
            <a:picLocks noChangeAspect="1"/>
          </p:cNvPicPr>
          <p:nvPr/>
        </p:nvPicPr>
        <p:blipFill>
          <a:blip r:embed="rId4">
            <a:extLst/>
          </a:blip>
          <a:stretch>
            <a:fillRect/>
          </a:stretch>
        </p:blipFill>
        <p:spPr>
          <a:xfrm>
            <a:off x="1803400" y="1778000"/>
            <a:ext cx="6210300" cy="5435600"/>
          </a:xfrm>
          <a:prstGeom prst="rect">
            <a:avLst/>
          </a:prstGeom>
          <a:ln w="12700">
            <a:miter lim="400000"/>
          </a:ln>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9" name="Shape 379"/>
          <p:cNvSpPr/>
          <p:nvPr/>
        </p:nvSpPr>
        <p:spPr>
          <a:xfrm>
            <a:off x="508000" y="15367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pic>
        <p:nvPicPr>
          <p:cNvPr id="380" name="P2160024-filtered.png"/>
          <p:cNvPicPr>
            <a:picLocks noChangeAspect="1"/>
          </p:cNvPicPr>
          <p:nvPr/>
        </p:nvPicPr>
        <p:blipFill>
          <a:blip r:embed="rId3">
            <a:extLst/>
          </a:blip>
          <a:stretch>
            <a:fillRect/>
          </a:stretch>
        </p:blipFill>
        <p:spPr>
          <a:xfrm>
            <a:off x="-558800" y="-1524000"/>
            <a:ext cx="11887200" cy="2198031"/>
          </a:xfrm>
          <a:prstGeom prst="rect">
            <a:avLst/>
          </a:prstGeom>
          <a:ln w="12700">
            <a:miter lim="400000"/>
          </a:ln>
          <a:effectLst>
            <a:reflection blurRad="0" stA="32882" stPos="0" endA="0" endPos="40000" dist="0" dir="5400000" fadeDir="5400000" sx="100000" sy="-100000" kx="0" ky="0" algn="bl" rotWithShape="0"/>
          </a:effectLst>
        </p:spPr>
      </p:pic>
      <p:pic>
        <p:nvPicPr>
          <p:cNvPr id="381" name="P2160024-filtered.png"/>
          <p:cNvPicPr>
            <a:picLocks noChangeAspect="1"/>
          </p:cNvPicPr>
          <p:nvPr/>
        </p:nvPicPr>
        <p:blipFill>
          <a:blip r:embed="rId3">
            <a:extLst/>
          </a:blip>
          <a:stretch>
            <a:fillRect/>
          </a:stretch>
        </p:blipFill>
        <p:spPr>
          <a:xfrm>
            <a:off x="-177800" y="7378700"/>
            <a:ext cx="11887200" cy="2198031"/>
          </a:xfrm>
          <a:prstGeom prst="rect">
            <a:avLst/>
          </a:prstGeom>
          <a:ln w="12700">
            <a:miter lim="400000"/>
          </a:ln>
          <a:effectLst>
            <a:reflection blurRad="0" stA="32882" stPos="0" endA="0" endPos="40000" dist="0" dir="5400000" fadeDir="5400000" sx="100000" sy="-100000" kx="0" ky="0" algn="bl" rotWithShape="0"/>
          </a:effectLst>
        </p:spPr>
      </p:pic>
      <p:sp>
        <p:nvSpPr>
          <p:cNvPr id="382" name="Shape 382"/>
          <p:cNvSpPr/>
          <p:nvPr>
            <p:ph type="title"/>
          </p:nvPr>
        </p:nvSpPr>
        <p:spPr>
          <a:prstGeom prst="rect">
            <a:avLst/>
          </a:prstGeom>
        </p:spPr>
        <p:txBody>
          <a:bodyPr/>
          <a:lstStyle/>
          <a:p>
            <a:pPr/>
            <a:r>
              <a:t>Causal reasoning</a:t>
            </a:r>
          </a:p>
        </p:txBody>
      </p:sp>
      <p:sp>
        <p:nvSpPr>
          <p:cNvPr id="383" name="Shape 383"/>
          <p:cNvSpPr/>
          <p:nvPr>
            <p:ph type="body" idx="1"/>
          </p:nvPr>
        </p:nvSpPr>
        <p:spPr>
          <a:prstGeom prst="rect">
            <a:avLst/>
          </a:prstGeom>
        </p:spPr>
        <p:txBody>
          <a:bodyPr/>
          <a:lstStyle/>
          <a:p>
            <a:pPr/>
            <a:r>
              <a:t> In order to learn from your mistakes, you need to identify the points where you could have done something different</a:t>
            </a:r>
          </a:p>
          <a:p>
            <a:pPr/>
            <a:r>
              <a:t> These are privileged points in an event trajectory</a:t>
            </a:r>
          </a:p>
          <a:p>
            <a:pPr/>
            <a:r>
              <a:t> Much of the time, you have no control</a:t>
            </a:r>
          </a:p>
          <a:p>
            <a:pPr/>
            <a:r>
              <a:t> So you have to reconstruct the moments when you do</a:t>
            </a: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7" name="Shape 387"/>
          <p:cNvSpPr/>
          <p:nvPr/>
        </p:nvSpPr>
        <p:spPr>
          <a:xfrm>
            <a:off x="508000" y="15367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pic>
        <p:nvPicPr>
          <p:cNvPr id="388" name="P2160024-filtered.png"/>
          <p:cNvPicPr>
            <a:picLocks noChangeAspect="1"/>
          </p:cNvPicPr>
          <p:nvPr/>
        </p:nvPicPr>
        <p:blipFill>
          <a:blip r:embed="rId3">
            <a:extLst/>
          </a:blip>
          <a:stretch>
            <a:fillRect/>
          </a:stretch>
        </p:blipFill>
        <p:spPr>
          <a:xfrm>
            <a:off x="-558800" y="-1524000"/>
            <a:ext cx="11887200" cy="2198031"/>
          </a:xfrm>
          <a:prstGeom prst="rect">
            <a:avLst/>
          </a:prstGeom>
          <a:ln w="12700">
            <a:miter lim="400000"/>
          </a:ln>
          <a:effectLst>
            <a:reflection blurRad="0" stA="32882" stPos="0" endA="0" endPos="40000" dist="0" dir="5400000" fadeDir="5400000" sx="100000" sy="-100000" kx="0" ky="0" algn="bl" rotWithShape="0"/>
          </a:effectLst>
        </p:spPr>
      </p:pic>
      <p:pic>
        <p:nvPicPr>
          <p:cNvPr id="389" name="P2160024-filtered.png"/>
          <p:cNvPicPr>
            <a:picLocks noChangeAspect="1"/>
          </p:cNvPicPr>
          <p:nvPr/>
        </p:nvPicPr>
        <p:blipFill>
          <a:blip r:embed="rId3">
            <a:extLst/>
          </a:blip>
          <a:stretch>
            <a:fillRect/>
          </a:stretch>
        </p:blipFill>
        <p:spPr>
          <a:xfrm>
            <a:off x="-177800" y="7378700"/>
            <a:ext cx="11887200" cy="2198031"/>
          </a:xfrm>
          <a:prstGeom prst="rect">
            <a:avLst/>
          </a:prstGeom>
          <a:ln w="12700">
            <a:miter lim="400000"/>
          </a:ln>
          <a:effectLst>
            <a:reflection blurRad="0" stA="32882" stPos="0" endA="0" endPos="40000" dist="0" dir="5400000" fadeDir="5400000" sx="100000" sy="-100000" kx="0" ky="0" algn="bl" rotWithShape="0"/>
          </a:effectLst>
        </p:spPr>
      </p:pic>
      <p:sp>
        <p:nvSpPr>
          <p:cNvPr id="390" name="Shape 390"/>
          <p:cNvSpPr/>
          <p:nvPr>
            <p:ph type="title"/>
          </p:nvPr>
        </p:nvSpPr>
        <p:spPr>
          <a:prstGeom prst="rect">
            <a:avLst/>
          </a:prstGeom>
        </p:spPr>
        <p:txBody>
          <a:bodyPr/>
          <a:lstStyle/>
          <a:p>
            <a:pPr/>
            <a:r>
              <a:t>Relinquishing control</a:t>
            </a:r>
          </a:p>
        </p:txBody>
      </p:sp>
      <p:sp>
        <p:nvSpPr>
          <p:cNvPr id="391" name="Shape 391"/>
          <p:cNvSpPr/>
          <p:nvPr>
            <p:ph type="body" idx="1"/>
          </p:nvPr>
        </p:nvSpPr>
        <p:spPr>
          <a:prstGeom prst="rect">
            <a:avLst/>
          </a:prstGeom>
        </p:spPr>
        <p:txBody>
          <a:bodyPr/>
          <a:lstStyle/>
          <a:p>
            <a:pPr/>
            <a:r>
              <a:t>Time — windows of opportunity close, and you cannot undo an act or recall the past</a:t>
            </a:r>
          </a:p>
          <a:p>
            <a:pPr/>
            <a:r>
              <a:t>Energy — you routinely deploy energies you become hostage to </a:t>
            </a:r>
          </a:p>
          <a:p>
            <a:pPr/>
            <a:r>
              <a:t>Speed — you train to act faster than you can consciously control</a:t>
            </a:r>
          </a:p>
          <a:p>
            <a:pPr/>
            <a:r>
              <a:t> Knowledge — you are subject to your own ignorance of what is possible</a:t>
            </a: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Shape 395"/>
          <p:cNvSpPr/>
          <p:nvPr/>
        </p:nvSpPr>
        <p:spPr>
          <a:xfrm>
            <a:off x="508000" y="15367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pic>
        <p:nvPicPr>
          <p:cNvPr id="396" name="P2160024-filtered.png"/>
          <p:cNvPicPr>
            <a:picLocks noChangeAspect="1"/>
          </p:cNvPicPr>
          <p:nvPr/>
        </p:nvPicPr>
        <p:blipFill>
          <a:blip r:embed="rId3">
            <a:extLst/>
          </a:blip>
          <a:stretch>
            <a:fillRect/>
          </a:stretch>
        </p:blipFill>
        <p:spPr>
          <a:xfrm>
            <a:off x="-558800" y="-1524000"/>
            <a:ext cx="11887200" cy="2198031"/>
          </a:xfrm>
          <a:prstGeom prst="rect">
            <a:avLst/>
          </a:prstGeom>
          <a:ln w="12700">
            <a:miter lim="400000"/>
          </a:ln>
          <a:effectLst>
            <a:reflection blurRad="0" stA="32882" stPos="0" endA="0" endPos="40000" dist="0" dir="5400000" fadeDir="5400000" sx="100000" sy="-100000" kx="0" ky="0" algn="bl" rotWithShape="0"/>
          </a:effectLst>
        </p:spPr>
      </p:pic>
      <p:pic>
        <p:nvPicPr>
          <p:cNvPr id="397" name="P2160024-filtered.png"/>
          <p:cNvPicPr>
            <a:picLocks noChangeAspect="1"/>
          </p:cNvPicPr>
          <p:nvPr/>
        </p:nvPicPr>
        <p:blipFill>
          <a:blip r:embed="rId3">
            <a:extLst/>
          </a:blip>
          <a:stretch>
            <a:fillRect/>
          </a:stretch>
        </p:blipFill>
        <p:spPr>
          <a:xfrm>
            <a:off x="-177800" y="7378700"/>
            <a:ext cx="11887200" cy="2198031"/>
          </a:xfrm>
          <a:prstGeom prst="rect">
            <a:avLst/>
          </a:prstGeom>
          <a:ln w="12700">
            <a:miter lim="400000"/>
          </a:ln>
          <a:effectLst>
            <a:reflection blurRad="0" stA="32882" stPos="0" endA="0" endPos="40000" dist="0" dir="5400000" fadeDir="5400000" sx="100000" sy="-100000" kx="0" ky="0" algn="bl" rotWithShape="0"/>
          </a:effectLst>
        </p:spPr>
      </p:pic>
      <p:sp>
        <p:nvSpPr>
          <p:cNvPr id="398" name="Shape 398"/>
          <p:cNvSpPr/>
          <p:nvPr>
            <p:ph type="title"/>
          </p:nvPr>
        </p:nvSpPr>
        <p:spPr>
          <a:prstGeom prst="rect">
            <a:avLst/>
          </a:prstGeom>
        </p:spPr>
        <p:txBody>
          <a:bodyPr/>
          <a:lstStyle/>
          <a:p>
            <a:pPr/>
            <a:r>
              <a:t>… where the world forks</a:t>
            </a:r>
          </a:p>
        </p:txBody>
      </p:sp>
      <p:sp>
        <p:nvSpPr>
          <p:cNvPr id="399" name="Shape 399"/>
          <p:cNvSpPr/>
          <p:nvPr>
            <p:ph type="body" idx="1"/>
          </p:nvPr>
        </p:nvSpPr>
        <p:spPr>
          <a:prstGeom prst="rect">
            <a:avLst/>
          </a:prstGeom>
        </p:spPr>
        <p:txBody>
          <a:bodyPr/>
          <a:lstStyle/>
          <a:p>
            <a:pPr/>
            <a:r>
              <a:t> To learn from you mistakes, you must identify those points in an event trajectory where you have the ability to intervene</a:t>
            </a:r>
          </a:p>
          <a:p>
            <a:pPr/>
            <a:r>
              <a:t> Typically, these are points where you have ample time, where the energies deployed are low, where the speed is low, and where you have sufficient resources to become well-informed</a:t>
            </a: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3" name="Screen Shot 2015-06-17 at 6.13.22 AM.png"/>
          <p:cNvPicPr>
            <a:picLocks noChangeAspect="1"/>
          </p:cNvPicPr>
          <p:nvPr/>
        </p:nvPicPr>
        <p:blipFill>
          <a:blip r:embed="rId3">
            <a:extLst/>
          </a:blip>
          <a:stretch>
            <a:fillRect/>
          </a:stretch>
        </p:blipFill>
        <p:spPr>
          <a:xfrm>
            <a:off x="-3930889" y="309959"/>
            <a:ext cx="14321984" cy="7400957"/>
          </a:xfrm>
          <a:prstGeom prst="rect">
            <a:avLst/>
          </a:prstGeom>
          <a:ln w="12700">
            <a:miter lim="400000"/>
          </a:ln>
        </p:spPr>
      </p:pic>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Shape 407"/>
          <p:cNvSpPr/>
          <p:nvPr/>
        </p:nvSpPr>
        <p:spPr>
          <a:xfrm>
            <a:off x="508000" y="15367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pic>
        <p:nvPicPr>
          <p:cNvPr id="408" name="P2160024-filtered.png"/>
          <p:cNvPicPr>
            <a:picLocks noChangeAspect="1"/>
          </p:cNvPicPr>
          <p:nvPr/>
        </p:nvPicPr>
        <p:blipFill>
          <a:blip r:embed="rId3">
            <a:extLst/>
          </a:blip>
          <a:stretch>
            <a:fillRect/>
          </a:stretch>
        </p:blipFill>
        <p:spPr>
          <a:xfrm>
            <a:off x="-558800" y="-1524000"/>
            <a:ext cx="11887200" cy="2198031"/>
          </a:xfrm>
          <a:prstGeom prst="rect">
            <a:avLst/>
          </a:prstGeom>
          <a:ln w="12700">
            <a:miter lim="400000"/>
          </a:ln>
          <a:effectLst>
            <a:reflection blurRad="0" stA="32882" stPos="0" endA="0" endPos="40000" dist="0" dir="5400000" fadeDir="5400000" sx="100000" sy="-100000" kx="0" ky="0" algn="bl" rotWithShape="0"/>
          </a:effectLst>
        </p:spPr>
      </p:pic>
      <p:pic>
        <p:nvPicPr>
          <p:cNvPr id="409" name="P2160024-filtered.png"/>
          <p:cNvPicPr>
            <a:picLocks noChangeAspect="1"/>
          </p:cNvPicPr>
          <p:nvPr/>
        </p:nvPicPr>
        <p:blipFill>
          <a:blip r:embed="rId3">
            <a:extLst/>
          </a:blip>
          <a:stretch>
            <a:fillRect/>
          </a:stretch>
        </p:blipFill>
        <p:spPr>
          <a:xfrm>
            <a:off x="-177800" y="7378700"/>
            <a:ext cx="11887200" cy="2198031"/>
          </a:xfrm>
          <a:prstGeom prst="rect">
            <a:avLst/>
          </a:prstGeom>
          <a:ln w="12700">
            <a:miter lim="400000"/>
          </a:ln>
          <a:effectLst>
            <a:reflection blurRad="0" stA="32882" stPos="0" endA="0" endPos="40000" dist="0" dir="5400000" fadeDir="5400000" sx="100000" sy="-100000" kx="0" ky="0" algn="bl" rotWithShape="0"/>
          </a:effectLst>
        </p:spPr>
      </p:pic>
      <p:sp>
        <p:nvSpPr>
          <p:cNvPr id="410" name="Shape 410"/>
          <p:cNvSpPr/>
          <p:nvPr>
            <p:ph type="title"/>
          </p:nvPr>
        </p:nvSpPr>
        <p:spPr>
          <a:prstGeom prst="rect">
            <a:avLst/>
          </a:prstGeom>
        </p:spPr>
        <p:txBody>
          <a:bodyPr/>
          <a:lstStyle/>
          <a:p>
            <a:pPr/>
            <a:r>
              <a:t>Resistance to learning</a:t>
            </a:r>
          </a:p>
        </p:txBody>
      </p:sp>
      <p:sp>
        <p:nvSpPr>
          <p:cNvPr id="411" name="Shape 411"/>
          <p:cNvSpPr/>
          <p:nvPr>
            <p:ph type="body" idx="1"/>
          </p:nvPr>
        </p:nvSpPr>
        <p:spPr>
          <a:prstGeom prst="rect">
            <a:avLst/>
          </a:prstGeom>
        </p:spPr>
        <p:txBody>
          <a:bodyPr/>
          <a:lstStyle/>
          <a:p>
            <a:pPr/>
            <a:r>
              <a:t> The police response to the attacks suggests a failure to identify effective solutions creatively</a:t>
            </a:r>
          </a:p>
          <a:p>
            <a:pPr/>
            <a:r>
              <a:t> The police response to criticism suggests an institutional culture that actively blocks learning</a:t>
            </a:r>
          </a:p>
          <a:p>
            <a:pPr/>
            <a:r>
              <a:t> The Gjørv Commission functioned to definitively assign blame</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nvSpPr>
        <p:spPr>
          <a:xfrm>
            <a:off x="508000" y="15367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pic>
        <p:nvPicPr>
          <p:cNvPr id="283" name="P2160024-filtered.png"/>
          <p:cNvPicPr>
            <a:picLocks noChangeAspect="1"/>
          </p:cNvPicPr>
          <p:nvPr/>
        </p:nvPicPr>
        <p:blipFill>
          <a:blip r:embed="rId3">
            <a:extLst/>
          </a:blip>
          <a:stretch>
            <a:fillRect/>
          </a:stretch>
        </p:blipFill>
        <p:spPr>
          <a:xfrm>
            <a:off x="-558800" y="-1524000"/>
            <a:ext cx="11887200" cy="2198031"/>
          </a:xfrm>
          <a:prstGeom prst="rect">
            <a:avLst/>
          </a:prstGeom>
          <a:ln w="12700">
            <a:miter lim="400000"/>
          </a:ln>
          <a:effectLst>
            <a:reflection blurRad="0" stA="32882" stPos="0" endA="0" endPos="40000" dist="0" dir="5400000" fadeDir="5400000" sx="100000" sy="-100000" kx="0" ky="0" algn="bl" rotWithShape="0"/>
          </a:effectLst>
        </p:spPr>
      </p:pic>
      <p:pic>
        <p:nvPicPr>
          <p:cNvPr id="284" name="P2160024-filtered.png"/>
          <p:cNvPicPr>
            <a:picLocks noChangeAspect="1"/>
          </p:cNvPicPr>
          <p:nvPr/>
        </p:nvPicPr>
        <p:blipFill>
          <a:blip r:embed="rId3">
            <a:extLst/>
          </a:blip>
          <a:stretch>
            <a:fillRect/>
          </a:stretch>
        </p:blipFill>
        <p:spPr>
          <a:xfrm>
            <a:off x="-177800" y="7378700"/>
            <a:ext cx="11887200" cy="2198031"/>
          </a:xfrm>
          <a:prstGeom prst="rect">
            <a:avLst/>
          </a:prstGeom>
          <a:ln w="12700">
            <a:miter lim="400000"/>
          </a:ln>
          <a:effectLst>
            <a:reflection blurRad="0" stA="32882" stPos="0" endA="0" endPos="40000" dist="0" dir="5400000" fadeDir="5400000" sx="100000" sy="-100000" kx="0" ky="0" algn="bl" rotWithShape="0"/>
          </a:effectLst>
        </p:spPr>
      </p:pic>
      <p:sp>
        <p:nvSpPr>
          <p:cNvPr id="285" name="Shape 285"/>
          <p:cNvSpPr/>
          <p:nvPr>
            <p:ph type="title"/>
          </p:nvPr>
        </p:nvSpPr>
        <p:spPr>
          <a:prstGeom prst="rect">
            <a:avLst/>
          </a:prstGeom>
        </p:spPr>
        <p:txBody>
          <a:bodyPr/>
          <a:lstStyle/>
          <a:p>
            <a:pPr/>
            <a:r>
              <a:t>Dataset</a:t>
            </a:r>
          </a:p>
        </p:txBody>
      </p:sp>
      <p:sp>
        <p:nvSpPr>
          <p:cNvPr id="286" name="Shape 286"/>
          <p:cNvSpPr/>
          <p:nvPr>
            <p:ph type="body" idx="1"/>
          </p:nvPr>
        </p:nvSpPr>
        <p:spPr>
          <a:xfrm>
            <a:off x="749300" y="2349500"/>
            <a:ext cx="8966200" cy="4597400"/>
          </a:xfrm>
          <a:prstGeom prst="rect">
            <a:avLst/>
          </a:prstGeom>
        </p:spPr>
        <p:txBody>
          <a:bodyPr/>
          <a:lstStyle/>
          <a:p>
            <a:pPr marL="254000" indent="-228600">
              <a:defRPr sz="4000"/>
            </a:pPr>
            <a:r>
              <a:t> UCLA NewsScape Project </a:t>
            </a:r>
          </a:p>
          <a:p>
            <a:pPr marL="254000" indent="-228600">
              <a:defRPr sz="4000"/>
            </a:pPr>
            <a:r>
              <a:t> International television news</a:t>
            </a:r>
          </a:p>
          <a:p>
            <a:pPr marL="254000" indent="-228600">
              <a:defRPr sz="4000"/>
            </a:pPr>
            <a:r>
              <a:t> 335 000 news videos</a:t>
            </a:r>
          </a:p>
          <a:p>
            <a:pPr marL="254000" indent="-228600">
              <a:defRPr sz="4000"/>
            </a:pPr>
            <a:r>
              <a:t> 3 billion words in subtitles</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86">
                                            <p:bg/>
                                          </p:spTgt>
                                        </p:tgtEl>
                                        <p:attrNameLst>
                                          <p:attrName>style.visibility</p:attrName>
                                        </p:attrNameLst>
                                      </p:cBhvr>
                                      <p:to>
                                        <p:strVal val="visible"/>
                                      </p:to>
                                    </p:set>
                                    <p:animEffect filter="dissolve" transition="in">
                                      <p:cBhvr>
                                        <p:cTn id="7" dur="500"/>
                                        <p:tgtEl>
                                          <p:spTgt spid="286">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286">
                                            <p:txEl>
                                              <p:pRg st="0" end="0"/>
                                            </p:txEl>
                                          </p:spTgt>
                                        </p:tgtEl>
                                        <p:attrNameLst>
                                          <p:attrName>style.visibility</p:attrName>
                                        </p:attrNameLst>
                                      </p:cBhvr>
                                      <p:to>
                                        <p:strVal val="visible"/>
                                      </p:to>
                                    </p:set>
                                    <p:animEffect filter="dissolve" transition="in">
                                      <p:cBhvr>
                                        <p:cTn id="10" dur="500"/>
                                        <p:tgtEl>
                                          <p:spTgt spid="28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9" grpId="1" fill="hold">
                                  <p:stCondLst>
                                    <p:cond delay="0"/>
                                  </p:stCondLst>
                                  <p:iterate type="el" backwards="0">
                                    <p:tmAbs val="0"/>
                                  </p:iterate>
                                  <p:childTnLst>
                                    <p:set>
                                      <p:cBhvr>
                                        <p:cTn id="14" fill="hold"/>
                                        <p:tgtEl>
                                          <p:spTgt spid="286">
                                            <p:txEl>
                                              <p:pRg st="1" end="1"/>
                                            </p:txEl>
                                          </p:spTgt>
                                        </p:tgtEl>
                                        <p:attrNameLst>
                                          <p:attrName>style.visibility</p:attrName>
                                        </p:attrNameLst>
                                      </p:cBhvr>
                                      <p:to>
                                        <p:strVal val="visible"/>
                                      </p:to>
                                    </p:set>
                                    <p:animEffect filter="dissolve" transition="in">
                                      <p:cBhvr>
                                        <p:cTn id="15" dur="500"/>
                                        <p:tgtEl>
                                          <p:spTgt spid="28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1" fill="hold">
                                  <p:stCondLst>
                                    <p:cond delay="0"/>
                                  </p:stCondLst>
                                  <p:iterate type="el" backwards="0">
                                    <p:tmAbs val="0"/>
                                  </p:iterate>
                                  <p:childTnLst>
                                    <p:set>
                                      <p:cBhvr>
                                        <p:cTn id="19" fill="hold"/>
                                        <p:tgtEl>
                                          <p:spTgt spid="286">
                                            <p:txEl>
                                              <p:pRg st="2" end="2"/>
                                            </p:txEl>
                                          </p:spTgt>
                                        </p:tgtEl>
                                        <p:attrNameLst>
                                          <p:attrName>style.visibility</p:attrName>
                                        </p:attrNameLst>
                                      </p:cBhvr>
                                      <p:to>
                                        <p:strVal val="visible"/>
                                      </p:to>
                                    </p:set>
                                    <p:animEffect filter="dissolve" transition="in">
                                      <p:cBhvr>
                                        <p:cTn id="20" dur="500"/>
                                        <p:tgtEl>
                                          <p:spTgt spid="28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1" fill="hold">
                                  <p:stCondLst>
                                    <p:cond delay="0"/>
                                  </p:stCondLst>
                                  <p:iterate type="el" backwards="0">
                                    <p:tmAbs val="0"/>
                                  </p:iterate>
                                  <p:childTnLst>
                                    <p:set>
                                      <p:cBhvr>
                                        <p:cTn id="24" fill="hold"/>
                                        <p:tgtEl>
                                          <p:spTgt spid="286">
                                            <p:txEl>
                                              <p:pRg st="3" end="3"/>
                                            </p:txEl>
                                          </p:spTgt>
                                        </p:tgtEl>
                                        <p:attrNameLst>
                                          <p:attrName>style.visibility</p:attrName>
                                        </p:attrNameLst>
                                      </p:cBhvr>
                                      <p:to>
                                        <p:strVal val="visible"/>
                                      </p:to>
                                    </p:set>
                                    <p:animEffect filter="dissolve" transition="in">
                                      <p:cBhvr>
                                        <p:cTn id="25" dur="500"/>
                                        <p:tgtEl>
                                          <p:spTgt spid="28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86"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5" name="Shape 415"/>
          <p:cNvSpPr/>
          <p:nvPr/>
        </p:nvSpPr>
        <p:spPr>
          <a:xfrm>
            <a:off x="508000" y="15367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pic>
        <p:nvPicPr>
          <p:cNvPr id="416" name="P2160024-filtered.png"/>
          <p:cNvPicPr>
            <a:picLocks noChangeAspect="1"/>
          </p:cNvPicPr>
          <p:nvPr/>
        </p:nvPicPr>
        <p:blipFill>
          <a:blip r:embed="rId2">
            <a:extLst/>
          </a:blip>
          <a:stretch>
            <a:fillRect/>
          </a:stretch>
        </p:blipFill>
        <p:spPr>
          <a:xfrm>
            <a:off x="-558800" y="-1524000"/>
            <a:ext cx="11887200" cy="2198031"/>
          </a:xfrm>
          <a:prstGeom prst="rect">
            <a:avLst/>
          </a:prstGeom>
          <a:ln w="12700">
            <a:miter lim="400000"/>
          </a:ln>
          <a:effectLst>
            <a:reflection blurRad="0" stA="32882" stPos="0" endA="0" endPos="40000" dist="0" dir="5400000" fadeDir="5400000" sx="100000" sy="-100000" kx="0" ky="0" algn="bl" rotWithShape="0"/>
          </a:effectLst>
        </p:spPr>
      </p:pic>
      <p:pic>
        <p:nvPicPr>
          <p:cNvPr id="417" name="P2160024-filtered.png"/>
          <p:cNvPicPr>
            <a:picLocks noChangeAspect="1"/>
          </p:cNvPicPr>
          <p:nvPr/>
        </p:nvPicPr>
        <p:blipFill>
          <a:blip r:embed="rId2">
            <a:extLst/>
          </a:blip>
          <a:stretch>
            <a:fillRect/>
          </a:stretch>
        </p:blipFill>
        <p:spPr>
          <a:xfrm>
            <a:off x="-177800" y="7378700"/>
            <a:ext cx="11887200" cy="2198031"/>
          </a:xfrm>
          <a:prstGeom prst="rect">
            <a:avLst/>
          </a:prstGeom>
          <a:ln w="12700">
            <a:miter lim="400000"/>
          </a:ln>
          <a:effectLst>
            <a:reflection blurRad="0" stA="32882" stPos="0" endA="0" endPos="40000" dist="0" dir="5400000" fadeDir="5400000" sx="100000" sy="-100000" kx="0" ky="0" algn="bl" rotWithShape="0"/>
          </a:effectLst>
        </p:spPr>
      </p:pic>
      <p:sp>
        <p:nvSpPr>
          <p:cNvPr id="418" name="Shape 418"/>
          <p:cNvSpPr/>
          <p:nvPr>
            <p:ph type="title"/>
          </p:nvPr>
        </p:nvSpPr>
        <p:spPr>
          <a:prstGeom prst="rect">
            <a:avLst/>
          </a:prstGeom>
        </p:spPr>
        <p:txBody>
          <a:bodyPr/>
          <a:lstStyle/>
          <a:p>
            <a:pPr/>
            <a:r>
              <a:t>Causal surgery</a:t>
            </a:r>
          </a:p>
        </p:txBody>
      </p:sp>
      <p:sp>
        <p:nvSpPr>
          <p:cNvPr id="419" name="Shape 419"/>
          <p:cNvSpPr/>
          <p:nvPr>
            <p:ph type="body" idx="1"/>
          </p:nvPr>
        </p:nvSpPr>
        <p:spPr>
          <a:prstGeom prst="rect">
            <a:avLst/>
          </a:prstGeom>
        </p:spPr>
        <p:txBody>
          <a:bodyPr/>
          <a:lstStyle/>
          <a:p>
            <a:pPr/>
            <a:r>
              <a:t>Accepting blame is not a sufficient condition to learn</a:t>
            </a:r>
          </a:p>
          <a:p>
            <a:pPr/>
            <a:r>
              <a:t>You need to actually reconstruct the points in time where you could effectively intervene</a:t>
            </a:r>
          </a:p>
          <a:p>
            <a:pPr/>
            <a:r>
              <a:t> Learning from your mistakes requires the realization that you had the ability at the time to act differently</a:t>
            </a:r>
          </a:p>
          <a:p>
            <a:pPr/>
            <a:r>
              <a:t> That new understanding changes you, and forms the foundation for strategic planning.</a:t>
            </a:r>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1" name="Shape 421"/>
          <p:cNvSpPr/>
          <p:nvPr/>
        </p:nvSpPr>
        <p:spPr>
          <a:xfrm>
            <a:off x="508000" y="15367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pic>
        <p:nvPicPr>
          <p:cNvPr id="422" name="P2160024-filtered.png"/>
          <p:cNvPicPr>
            <a:picLocks noChangeAspect="1"/>
          </p:cNvPicPr>
          <p:nvPr/>
        </p:nvPicPr>
        <p:blipFill>
          <a:blip r:embed="rId3">
            <a:extLst/>
          </a:blip>
          <a:stretch>
            <a:fillRect/>
          </a:stretch>
        </p:blipFill>
        <p:spPr>
          <a:xfrm>
            <a:off x="-558800" y="-1524000"/>
            <a:ext cx="11887200" cy="2198031"/>
          </a:xfrm>
          <a:prstGeom prst="rect">
            <a:avLst/>
          </a:prstGeom>
          <a:ln w="12700">
            <a:miter lim="400000"/>
          </a:ln>
          <a:effectLst>
            <a:reflection blurRad="0" stA="32882" stPos="0" endA="0" endPos="40000" dist="0" dir="5400000" fadeDir="5400000" sx="100000" sy="-100000" kx="0" ky="0" algn="bl" rotWithShape="0"/>
          </a:effectLst>
        </p:spPr>
      </p:pic>
      <p:pic>
        <p:nvPicPr>
          <p:cNvPr id="423" name="P2160024-filtered.png"/>
          <p:cNvPicPr>
            <a:picLocks noChangeAspect="1"/>
          </p:cNvPicPr>
          <p:nvPr/>
        </p:nvPicPr>
        <p:blipFill>
          <a:blip r:embed="rId3">
            <a:extLst/>
          </a:blip>
          <a:stretch>
            <a:fillRect/>
          </a:stretch>
        </p:blipFill>
        <p:spPr>
          <a:xfrm>
            <a:off x="-177800" y="7378700"/>
            <a:ext cx="11887200" cy="2198031"/>
          </a:xfrm>
          <a:prstGeom prst="rect">
            <a:avLst/>
          </a:prstGeom>
          <a:ln w="12700">
            <a:miter lim="400000"/>
          </a:ln>
          <a:effectLst>
            <a:reflection blurRad="0" stA="32882" stPos="0" endA="0" endPos="40000" dist="0" dir="5400000" fadeDir="5400000" sx="100000" sy="-100000" kx="0" ky="0" algn="bl" rotWithShape="0"/>
          </a:effectLst>
        </p:spPr>
      </p:pic>
      <p:sp>
        <p:nvSpPr>
          <p:cNvPr id="424" name="Shape 424"/>
          <p:cNvSpPr/>
          <p:nvPr>
            <p:ph type="title"/>
          </p:nvPr>
        </p:nvSpPr>
        <p:spPr>
          <a:prstGeom prst="rect">
            <a:avLst/>
          </a:prstGeom>
        </p:spPr>
        <p:txBody>
          <a:bodyPr/>
          <a:lstStyle/>
          <a:p>
            <a:pPr/>
            <a:r>
              <a:t>On the strategic use of instability</a:t>
            </a:r>
          </a:p>
        </p:txBody>
      </p:sp>
      <p:sp>
        <p:nvSpPr>
          <p:cNvPr id="425" name="Shape 425"/>
          <p:cNvSpPr/>
          <p:nvPr>
            <p:ph type="body" idx="1"/>
          </p:nvPr>
        </p:nvSpPr>
        <p:spPr>
          <a:prstGeom prst="rect">
            <a:avLst/>
          </a:prstGeom>
        </p:spPr>
        <p:txBody>
          <a:bodyPr/>
          <a:lstStyle/>
          <a:p>
            <a:pPr/>
            <a:r>
              <a:t>Rahm Emanuel, while White House Chief of Staff, famously remarked, “You never want a serious crisis to go to waste”</a:t>
            </a:r>
          </a:p>
          <a:p>
            <a:pPr/>
            <a:r>
              <a:t> A crisis is "is an opportunity to do things you think you could not do before.”</a:t>
            </a:r>
          </a:p>
        </p:txBody>
      </p:sp>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429" name="Multi-modal-reasoning-diagram.pdf"/>
          <p:cNvPicPr>
            <a:picLocks noChangeAspect="1"/>
          </p:cNvPicPr>
          <p:nvPr/>
        </p:nvPicPr>
        <p:blipFill>
          <a:blip r:embed="rId3">
            <a:extLst/>
          </a:blip>
          <a:stretch>
            <a:fillRect/>
          </a:stretch>
        </p:blipFill>
        <p:spPr>
          <a:xfrm>
            <a:off x="248024" y="635000"/>
            <a:ext cx="9861176" cy="7620000"/>
          </a:xfrm>
          <a:prstGeom prst="rect">
            <a:avLst/>
          </a:prstGeom>
          <a:ln w="12700">
            <a:miter lim="400000"/>
          </a:ln>
        </p:spPr>
      </p:pic>
      <p:sp>
        <p:nvSpPr>
          <p:cNvPr id="430" name="Shape 430"/>
          <p:cNvSpPr/>
          <p:nvPr>
            <p:ph type="title" idx="4294967295"/>
          </p:nvPr>
        </p:nvSpPr>
        <p:spPr>
          <a:xfrm>
            <a:off x="641701" y="123184"/>
            <a:ext cx="9073799" cy="922230"/>
          </a:xfrm>
          <a:prstGeom prst="rect">
            <a:avLst/>
          </a:prstGeom>
        </p:spPr>
        <p:txBody>
          <a:bodyPr/>
          <a:lstStyle>
            <a:lvl1pPr>
              <a:defRPr b="0" sz="3200">
                <a:latin typeface="+mn-lt"/>
                <a:ea typeface="+mn-ea"/>
                <a:cs typeface="+mn-cs"/>
                <a:sym typeface="Helvetica Neue Light"/>
              </a:defRPr>
            </a:lvl1pPr>
          </a:lstStyle>
          <a:p>
            <a:pPr/>
            <a:r>
              <a:t>How values govern the determination of evidence</a:t>
            </a:r>
          </a:p>
        </p:txBody>
      </p:sp>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4" name="Shape 434"/>
          <p:cNvSpPr/>
          <p:nvPr/>
        </p:nvSpPr>
        <p:spPr>
          <a:xfrm>
            <a:off x="508000" y="15367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pic>
        <p:nvPicPr>
          <p:cNvPr id="435" name="P2160024-filtered.png"/>
          <p:cNvPicPr>
            <a:picLocks noChangeAspect="1"/>
          </p:cNvPicPr>
          <p:nvPr/>
        </p:nvPicPr>
        <p:blipFill>
          <a:blip r:embed="rId3">
            <a:extLst/>
          </a:blip>
          <a:stretch>
            <a:fillRect/>
          </a:stretch>
        </p:blipFill>
        <p:spPr>
          <a:xfrm>
            <a:off x="-558800" y="-1524000"/>
            <a:ext cx="11887200" cy="2198031"/>
          </a:xfrm>
          <a:prstGeom prst="rect">
            <a:avLst/>
          </a:prstGeom>
          <a:ln w="12700">
            <a:miter lim="400000"/>
          </a:ln>
          <a:effectLst>
            <a:reflection blurRad="0" stA="32882" stPos="0" endA="0" endPos="40000" dist="0" dir="5400000" fadeDir="5400000" sx="100000" sy="-100000" kx="0" ky="0" algn="bl" rotWithShape="0"/>
          </a:effectLst>
        </p:spPr>
      </p:pic>
      <p:pic>
        <p:nvPicPr>
          <p:cNvPr id="436" name="P2160024-filtered.png"/>
          <p:cNvPicPr>
            <a:picLocks noChangeAspect="1"/>
          </p:cNvPicPr>
          <p:nvPr/>
        </p:nvPicPr>
        <p:blipFill>
          <a:blip r:embed="rId3">
            <a:extLst/>
          </a:blip>
          <a:stretch>
            <a:fillRect/>
          </a:stretch>
        </p:blipFill>
        <p:spPr>
          <a:xfrm>
            <a:off x="-177800" y="7378700"/>
            <a:ext cx="11887200" cy="2198031"/>
          </a:xfrm>
          <a:prstGeom prst="rect">
            <a:avLst/>
          </a:prstGeom>
          <a:ln w="12700">
            <a:miter lim="400000"/>
          </a:ln>
          <a:effectLst>
            <a:reflection blurRad="0" stA="32882" stPos="0" endA="0" endPos="40000" dist="0" dir="5400000" fadeDir="5400000" sx="100000" sy="-100000" kx="0" ky="0" algn="bl" rotWithShape="0"/>
          </a:effectLst>
        </p:spPr>
      </p:pic>
      <p:sp>
        <p:nvSpPr>
          <p:cNvPr id="437" name="Shape 437"/>
          <p:cNvSpPr/>
          <p:nvPr>
            <p:ph type="title"/>
          </p:nvPr>
        </p:nvSpPr>
        <p:spPr>
          <a:prstGeom prst="rect">
            <a:avLst/>
          </a:prstGeom>
        </p:spPr>
        <p:txBody>
          <a:bodyPr/>
          <a:lstStyle/>
          <a:p>
            <a:pPr/>
            <a:r>
              <a:t>Refleksjoner</a:t>
            </a:r>
          </a:p>
        </p:txBody>
      </p:sp>
      <p:sp>
        <p:nvSpPr>
          <p:cNvPr id="438" name="Shape 438"/>
          <p:cNvSpPr/>
          <p:nvPr>
            <p:ph type="body" idx="1"/>
          </p:nvPr>
        </p:nvSpPr>
        <p:spPr>
          <a:prstGeom prst="rect">
            <a:avLst/>
          </a:prstGeom>
        </p:spPr>
        <p:txBody>
          <a:bodyPr/>
          <a:lstStyle/>
          <a:p>
            <a:pPr/>
            <a:r>
              <a:t>Er det urimelig å klandre politiet, som utvilsomt gjorde det beste de kunne?</a:t>
            </a:r>
          </a:p>
          <a:p>
            <a:pPr/>
            <a:r>
              <a:t>Er politiet urimelig fokusert på å beskytte sine egne mot kritikk — og dermed nekte å dra lærdom fra det som skjedde?</a:t>
            </a:r>
          </a:p>
          <a:p>
            <a:pPr/>
            <a:r>
              <a:t>Er det emosjonelt for tidlig å snakke om beredsskapssvikt?</a:t>
            </a:r>
          </a:p>
          <a:p>
            <a:pPr/>
            <a:r>
              <a:t>Er det klart rom for forbedringer, som krever at vi åpner for det kontrafaktiske?</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nvSpPr>
        <p:spPr>
          <a:xfrm>
            <a:off x="508000" y="15367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pic>
        <p:nvPicPr>
          <p:cNvPr id="291" name="P2160024-filtered.png"/>
          <p:cNvPicPr>
            <a:picLocks noChangeAspect="1"/>
          </p:cNvPicPr>
          <p:nvPr/>
        </p:nvPicPr>
        <p:blipFill>
          <a:blip r:embed="rId2">
            <a:extLst/>
          </a:blip>
          <a:stretch>
            <a:fillRect/>
          </a:stretch>
        </p:blipFill>
        <p:spPr>
          <a:xfrm>
            <a:off x="-558800" y="-1524000"/>
            <a:ext cx="11887200" cy="2198031"/>
          </a:xfrm>
          <a:prstGeom prst="rect">
            <a:avLst/>
          </a:prstGeom>
          <a:ln w="12700">
            <a:miter lim="400000"/>
          </a:ln>
          <a:effectLst>
            <a:reflection blurRad="0" stA="32882" stPos="0" endA="0" endPos="40000" dist="0" dir="5400000" fadeDir="5400000" sx="100000" sy="-100000" kx="0" ky="0" algn="bl" rotWithShape="0"/>
          </a:effectLst>
        </p:spPr>
      </p:pic>
      <p:pic>
        <p:nvPicPr>
          <p:cNvPr id="292" name="P2160024-filtered.png"/>
          <p:cNvPicPr>
            <a:picLocks noChangeAspect="1"/>
          </p:cNvPicPr>
          <p:nvPr/>
        </p:nvPicPr>
        <p:blipFill>
          <a:blip r:embed="rId2">
            <a:extLst/>
          </a:blip>
          <a:stretch>
            <a:fillRect/>
          </a:stretch>
        </p:blipFill>
        <p:spPr>
          <a:xfrm>
            <a:off x="-177800" y="7378700"/>
            <a:ext cx="11887200" cy="2198031"/>
          </a:xfrm>
          <a:prstGeom prst="rect">
            <a:avLst/>
          </a:prstGeom>
          <a:ln w="12700">
            <a:miter lim="400000"/>
          </a:ln>
          <a:effectLst>
            <a:reflection blurRad="0" stA="32882" stPos="0" endA="0" endPos="40000" dist="0" dir="5400000" fadeDir="5400000" sx="100000" sy="-100000" kx="0" ky="0" algn="bl" rotWithShape="0"/>
          </a:effectLst>
        </p:spPr>
      </p:pic>
      <p:sp>
        <p:nvSpPr>
          <p:cNvPr id="293" name="Shape 293"/>
          <p:cNvSpPr/>
          <p:nvPr>
            <p:ph type="title"/>
          </p:nvPr>
        </p:nvSpPr>
        <p:spPr>
          <a:prstGeom prst="rect">
            <a:avLst/>
          </a:prstGeom>
        </p:spPr>
        <p:txBody>
          <a:bodyPr/>
          <a:lstStyle/>
          <a:p>
            <a:pPr/>
          </a:p>
        </p:txBody>
      </p:sp>
      <p:sp>
        <p:nvSpPr>
          <p:cNvPr id="294" name="Shape 294"/>
          <p:cNvSpPr/>
          <p:nvPr>
            <p:ph type="body" idx="1"/>
          </p:nvPr>
        </p:nvSpPr>
        <p:spPr>
          <a:prstGeom prst="rect">
            <a:avLst/>
          </a:prstGeom>
        </p:spPr>
        <p:txBody>
          <a:bodyPr/>
          <a:lstStyle/>
          <a:p>
            <a:pPr/>
          </a:p>
        </p:txBody>
      </p:sp>
      <p:pic>
        <p:nvPicPr>
          <p:cNvPr id="295" name="2015-12-01_RedHenRing.pn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7" name="balance.jpg"/>
          <p:cNvPicPr>
            <a:picLocks noChangeAspect="1"/>
          </p:cNvPicPr>
          <p:nvPr/>
        </p:nvPicPr>
        <p:blipFill>
          <a:blip r:embed="rId3">
            <a:extLst/>
          </a:blip>
          <a:stretch>
            <a:fillRect/>
          </a:stretch>
        </p:blipFill>
        <p:spPr>
          <a:xfrm>
            <a:off x="4704178" y="662553"/>
            <a:ext cx="5461001" cy="4102101"/>
          </a:xfrm>
          <a:prstGeom prst="rect">
            <a:avLst/>
          </a:prstGeom>
          <a:ln w="12700">
            <a:miter lim="400000"/>
          </a:ln>
        </p:spPr>
      </p:pic>
      <p:sp>
        <p:nvSpPr>
          <p:cNvPr id="298" name="Shape 298"/>
          <p:cNvSpPr/>
          <p:nvPr/>
        </p:nvSpPr>
        <p:spPr>
          <a:xfrm>
            <a:off x="508000" y="15367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pic>
        <p:nvPicPr>
          <p:cNvPr id="299" name="P2160024-filtered.png"/>
          <p:cNvPicPr>
            <a:picLocks noChangeAspect="1"/>
          </p:cNvPicPr>
          <p:nvPr/>
        </p:nvPicPr>
        <p:blipFill>
          <a:blip r:embed="rId4">
            <a:extLst/>
          </a:blip>
          <a:stretch>
            <a:fillRect/>
          </a:stretch>
        </p:blipFill>
        <p:spPr>
          <a:xfrm>
            <a:off x="-558800" y="-1524000"/>
            <a:ext cx="11887200" cy="2198031"/>
          </a:xfrm>
          <a:prstGeom prst="rect">
            <a:avLst/>
          </a:prstGeom>
          <a:ln w="12700">
            <a:miter lim="400000"/>
          </a:ln>
          <a:effectLst>
            <a:reflection blurRad="0" stA="32882" stPos="0" endA="0" endPos="40000" dist="0" dir="5400000" fadeDir="5400000" sx="100000" sy="-100000" kx="0" ky="0" algn="bl" rotWithShape="0"/>
          </a:effectLst>
        </p:spPr>
      </p:pic>
      <p:pic>
        <p:nvPicPr>
          <p:cNvPr id="300" name="P2160024-filtered.png"/>
          <p:cNvPicPr>
            <a:picLocks noChangeAspect="1"/>
          </p:cNvPicPr>
          <p:nvPr/>
        </p:nvPicPr>
        <p:blipFill>
          <a:blip r:embed="rId4">
            <a:extLst/>
          </a:blip>
          <a:stretch>
            <a:fillRect/>
          </a:stretch>
        </p:blipFill>
        <p:spPr>
          <a:xfrm>
            <a:off x="-177800" y="7378700"/>
            <a:ext cx="11887200" cy="2198031"/>
          </a:xfrm>
          <a:prstGeom prst="rect">
            <a:avLst/>
          </a:prstGeom>
          <a:ln w="12700">
            <a:miter lim="400000"/>
          </a:ln>
          <a:effectLst>
            <a:reflection blurRad="0" stA="32882" stPos="0" endA="0" endPos="40000" dist="0" dir="5400000" fadeDir="5400000" sx="100000" sy="-100000" kx="0" ky="0" algn="bl" rotWithShape="0"/>
          </a:effectLst>
        </p:spPr>
      </p:pic>
      <p:sp>
        <p:nvSpPr>
          <p:cNvPr id="301" name="Shape 301"/>
          <p:cNvSpPr/>
          <p:nvPr>
            <p:ph type="title"/>
          </p:nvPr>
        </p:nvSpPr>
        <p:spPr>
          <a:prstGeom prst="rect">
            <a:avLst/>
          </a:prstGeom>
        </p:spPr>
        <p:txBody>
          <a:bodyPr/>
          <a:lstStyle/>
          <a:p>
            <a:pPr/>
            <a:r>
              <a:t>Institutional Learning</a:t>
            </a:r>
          </a:p>
        </p:txBody>
      </p:sp>
      <p:sp>
        <p:nvSpPr>
          <p:cNvPr id="302" name="Shape 302"/>
          <p:cNvSpPr/>
          <p:nvPr>
            <p:ph type="body" idx="1"/>
          </p:nvPr>
        </p:nvSpPr>
        <p:spPr>
          <a:xfrm>
            <a:off x="749300" y="2349500"/>
            <a:ext cx="8966200" cy="4597400"/>
          </a:xfrm>
          <a:prstGeom prst="rect">
            <a:avLst/>
          </a:prstGeom>
        </p:spPr>
        <p:txBody>
          <a:bodyPr/>
          <a:lstStyle/>
          <a:p>
            <a:pPr marL="406400" indent="-406400">
              <a:defRPr sz="4000"/>
            </a:pPr>
            <a:r>
              <a:t>Police response</a:t>
            </a:r>
          </a:p>
          <a:p>
            <a:pPr marL="406400" indent="-406400">
              <a:defRPr sz="4000"/>
            </a:pPr>
            <a:r>
              <a:t>Media criticism</a:t>
            </a:r>
          </a:p>
          <a:p>
            <a:pPr marL="406400" indent="-406400">
              <a:defRPr sz="4000"/>
            </a:pPr>
            <a:r>
              <a:t>Political response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02">
                                            <p:bg/>
                                          </p:spTgt>
                                        </p:tgtEl>
                                        <p:attrNameLst>
                                          <p:attrName>style.visibility</p:attrName>
                                        </p:attrNameLst>
                                      </p:cBhvr>
                                      <p:to>
                                        <p:strVal val="visible"/>
                                      </p:to>
                                    </p:set>
                                    <p:animEffect filter="dissolve" transition="in">
                                      <p:cBhvr>
                                        <p:cTn id="7" dur="500"/>
                                        <p:tgtEl>
                                          <p:spTgt spid="302">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302">
                                            <p:txEl>
                                              <p:pRg st="0" end="0"/>
                                            </p:txEl>
                                          </p:spTgt>
                                        </p:tgtEl>
                                        <p:attrNameLst>
                                          <p:attrName>style.visibility</p:attrName>
                                        </p:attrNameLst>
                                      </p:cBhvr>
                                      <p:to>
                                        <p:strVal val="visible"/>
                                      </p:to>
                                    </p:set>
                                    <p:animEffect filter="dissolve" transition="in">
                                      <p:cBhvr>
                                        <p:cTn id="10" dur="500"/>
                                        <p:tgtEl>
                                          <p:spTgt spid="302">
                                            <p:txEl>
                                              <p:pRg st="0" end="0"/>
                                            </p:txEl>
                                          </p:spTgt>
                                        </p:tgtEl>
                                      </p:cBhvr>
                                    </p:animEffect>
                                  </p:childTnLst>
                                </p:cTn>
                              </p:par>
                            </p:childTnLst>
                          </p:cTn>
                        </p:par>
                        <p:par>
                          <p:cTn id="11" fill="hold">
                            <p:stCondLst>
                              <p:cond delay="500"/>
                            </p:stCondLst>
                            <p:childTnLst>
                              <p:par>
                                <p:cTn id="12" presetClass="entr" nodeType="afterEffect" presetID="9" grpId="1" fill="hold">
                                  <p:stCondLst>
                                    <p:cond delay="0"/>
                                  </p:stCondLst>
                                  <p:iterate type="el" backwards="0">
                                    <p:tmAbs val="0"/>
                                  </p:iterate>
                                  <p:childTnLst>
                                    <p:set>
                                      <p:cBhvr>
                                        <p:cTn id="13" fill="hold"/>
                                        <p:tgtEl>
                                          <p:spTgt spid="302">
                                            <p:txEl>
                                              <p:pRg st="1" end="1"/>
                                            </p:txEl>
                                          </p:spTgt>
                                        </p:tgtEl>
                                        <p:attrNameLst>
                                          <p:attrName>style.visibility</p:attrName>
                                        </p:attrNameLst>
                                      </p:cBhvr>
                                      <p:to>
                                        <p:strVal val="visible"/>
                                      </p:to>
                                    </p:set>
                                    <p:animEffect filter="dissolve" transition="in">
                                      <p:cBhvr>
                                        <p:cTn id="14" dur="500"/>
                                        <p:tgtEl>
                                          <p:spTgt spid="302">
                                            <p:txEl>
                                              <p:pRg st="1" end="1"/>
                                            </p:txEl>
                                          </p:spTgt>
                                        </p:tgtEl>
                                      </p:cBhvr>
                                    </p:animEffect>
                                  </p:childTnLst>
                                </p:cTn>
                              </p:par>
                            </p:childTnLst>
                          </p:cTn>
                        </p:par>
                        <p:par>
                          <p:cTn id="15" fill="hold">
                            <p:stCondLst>
                              <p:cond delay="1000"/>
                            </p:stCondLst>
                            <p:childTnLst>
                              <p:par>
                                <p:cTn id="16" presetClass="entr" nodeType="afterEffect" presetID="9" grpId="1" fill="hold">
                                  <p:stCondLst>
                                    <p:cond delay="0"/>
                                  </p:stCondLst>
                                  <p:iterate type="el" backwards="0">
                                    <p:tmAbs val="0"/>
                                  </p:iterate>
                                  <p:childTnLst>
                                    <p:set>
                                      <p:cBhvr>
                                        <p:cTn id="17" fill="hold"/>
                                        <p:tgtEl>
                                          <p:spTgt spid="302">
                                            <p:txEl>
                                              <p:pRg st="2" end="2"/>
                                            </p:txEl>
                                          </p:spTgt>
                                        </p:tgtEl>
                                        <p:attrNameLst>
                                          <p:attrName>style.visibility</p:attrName>
                                        </p:attrNameLst>
                                      </p:cBhvr>
                                      <p:to>
                                        <p:strVal val="visible"/>
                                      </p:to>
                                    </p:set>
                                    <p:animEffect filter="dissolve" transition="in">
                                      <p:cBhvr>
                                        <p:cTn id="18" dur="500"/>
                                        <p:tgtEl>
                                          <p:spTgt spid="30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02"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Shape 306"/>
          <p:cNvSpPr/>
          <p:nvPr/>
        </p:nvSpPr>
        <p:spPr>
          <a:xfrm>
            <a:off x="508000" y="15367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pic>
        <p:nvPicPr>
          <p:cNvPr id="307" name="P2160024-filtered.png"/>
          <p:cNvPicPr>
            <a:picLocks noChangeAspect="1"/>
          </p:cNvPicPr>
          <p:nvPr/>
        </p:nvPicPr>
        <p:blipFill>
          <a:blip r:embed="rId3">
            <a:extLst/>
          </a:blip>
          <a:stretch>
            <a:fillRect/>
          </a:stretch>
        </p:blipFill>
        <p:spPr>
          <a:xfrm>
            <a:off x="-558800" y="-1524000"/>
            <a:ext cx="11887200" cy="2198031"/>
          </a:xfrm>
          <a:prstGeom prst="rect">
            <a:avLst/>
          </a:prstGeom>
          <a:ln w="12700">
            <a:miter lim="400000"/>
          </a:ln>
          <a:effectLst>
            <a:reflection blurRad="0" stA="32882" stPos="0" endA="0" endPos="40000" dist="0" dir="5400000" fadeDir="5400000" sx="100000" sy="-100000" kx="0" ky="0" algn="bl" rotWithShape="0"/>
          </a:effectLst>
        </p:spPr>
      </p:pic>
      <p:pic>
        <p:nvPicPr>
          <p:cNvPr id="308" name="P2160024-filtered.png"/>
          <p:cNvPicPr>
            <a:picLocks noChangeAspect="1"/>
          </p:cNvPicPr>
          <p:nvPr/>
        </p:nvPicPr>
        <p:blipFill>
          <a:blip r:embed="rId3">
            <a:extLst/>
          </a:blip>
          <a:stretch>
            <a:fillRect/>
          </a:stretch>
        </p:blipFill>
        <p:spPr>
          <a:xfrm>
            <a:off x="-177800" y="7378700"/>
            <a:ext cx="11887200" cy="2198031"/>
          </a:xfrm>
          <a:prstGeom prst="rect">
            <a:avLst/>
          </a:prstGeom>
          <a:ln w="12700">
            <a:miter lim="400000"/>
          </a:ln>
          <a:effectLst>
            <a:reflection blurRad="0" stA="32882" stPos="0" endA="0" endPos="40000" dist="0" dir="5400000" fadeDir="5400000" sx="100000" sy="-100000" kx="0" ky="0" algn="bl" rotWithShape="0"/>
          </a:effectLst>
        </p:spPr>
      </p:pic>
      <p:sp>
        <p:nvSpPr>
          <p:cNvPr id="309" name="Shape 309"/>
          <p:cNvSpPr/>
          <p:nvPr>
            <p:ph type="title"/>
          </p:nvPr>
        </p:nvSpPr>
        <p:spPr>
          <a:prstGeom prst="rect">
            <a:avLst/>
          </a:prstGeom>
        </p:spPr>
        <p:txBody>
          <a:bodyPr/>
          <a:lstStyle/>
          <a:p>
            <a:pPr/>
            <a:r>
              <a:t>Utenlandsk presse kritiserte tidlig</a:t>
            </a:r>
          </a:p>
        </p:txBody>
      </p:sp>
      <p:sp>
        <p:nvSpPr>
          <p:cNvPr id="310" name="Shape 310"/>
          <p:cNvSpPr/>
          <p:nvPr>
            <p:ph type="body" idx="1"/>
          </p:nvPr>
        </p:nvSpPr>
        <p:spPr>
          <a:prstGeom prst="rect">
            <a:avLst/>
          </a:prstGeom>
        </p:spPr>
        <p:txBody>
          <a:bodyPr/>
          <a:lstStyle/>
          <a:p>
            <a:pPr/>
          </a:p>
        </p:txBody>
      </p:sp>
      <p:pic>
        <p:nvPicPr>
          <p:cNvPr id="311" name="Screen Shot 2015-06-17 at 4.54.14 AM.png"/>
          <p:cNvPicPr>
            <a:picLocks noChangeAspect="1"/>
          </p:cNvPicPr>
          <p:nvPr/>
        </p:nvPicPr>
        <p:blipFill>
          <a:blip r:embed="rId4">
            <a:extLst/>
          </a:blip>
          <a:stretch>
            <a:fillRect/>
          </a:stretch>
        </p:blipFill>
        <p:spPr>
          <a:xfrm>
            <a:off x="191451" y="1562227"/>
            <a:ext cx="9633089" cy="5568823"/>
          </a:xfrm>
          <a:prstGeom prst="rect">
            <a:avLst/>
          </a:prstGeom>
          <a:ln w="12700">
            <a:miter lim="400000"/>
          </a:ln>
        </p:spPr>
      </p:pic>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Shape 315"/>
          <p:cNvSpPr/>
          <p:nvPr/>
        </p:nvSpPr>
        <p:spPr>
          <a:xfrm>
            <a:off x="508000" y="15367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pic>
        <p:nvPicPr>
          <p:cNvPr id="316" name="P2160024-filtered.png"/>
          <p:cNvPicPr>
            <a:picLocks noChangeAspect="1"/>
          </p:cNvPicPr>
          <p:nvPr/>
        </p:nvPicPr>
        <p:blipFill>
          <a:blip r:embed="rId3">
            <a:extLst/>
          </a:blip>
          <a:stretch>
            <a:fillRect/>
          </a:stretch>
        </p:blipFill>
        <p:spPr>
          <a:xfrm>
            <a:off x="-558800" y="-1524000"/>
            <a:ext cx="11887200" cy="2198031"/>
          </a:xfrm>
          <a:prstGeom prst="rect">
            <a:avLst/>
          </a:prstGeom>
          <a:ln w="12700">
            <a:miter lim="400000"/>
          </a:ln>
          <a:effectLst>
            <a:reflection blurRad="0" stA="32882" stPos="0" endA="0" endPos="40000" dist="0" dir="5400000" fadeDir="5400000" sx="100000" sy="-100000" kx="0" ky="0" algn="bl" rotWithShape="0"/>
          </a:effectLst>
        </p:spPr>
      </p:pic>
      <p:pic>
        <p:nvPicPr>
          <p:cNvPr id="317" name="P2160024-filtered.png"/>
          <p:cNvPicPr>
            <a:picLocks noChangeAspect="1"/>
          </p:cNvPicPr>
          <p:nvPr/>
        </p:nvPicPr>
        <p:blipFill>
          <a:blip r:embed="rId3">
            <a:extLst/>
          </a:blip>
          <a:stretch>
            <a:fillRect/>
          </a:stretch>
        </p:blipFill>
        <p:spPr>
          <a:xfrm>
            <a:off x="-177800" y="7378700"/>
            <a:ext cx="11887200" cy="2198031"/>
          </a:xfrm>
          <a:prstGeom prst="rect">
            <a:avLst/>
          </a:prstGeom>
          <a:ln w="12700">
            <a:miter lim="400000"/>
          </a:ln>
          <a:effectLst>
            <a:reflection blurRad="0" stA="32882" stPos="0" endA="0" endPos="40000" dist="0" dir="5400000" fadeDir="5400000" sx="100000" sy="-100000" kx="0" ky="0" algn="bl" rotWithShape="0"/>
          </a:effectLst>
        </p:spPr>
      </p:pic>
      <p:sp>
        <p:nvSpPr>
          <p:cNvPr id="318" name="Shape 318"/>
          <p:cNvSpPr/>
          <p:nvPr>
            <p:ph type="title"/>
          </p:nvPr>
        </p:nvSpPr>
        <p:spPr>
          <a:prstGeom prst="rect">
            <a:avLst/>
          </a:prstGeom>
        </p:spPr>
        <p:txBody>
          <a:bodyPr/>
          <a:lstStyle/>
          <a:p>
            <a:pPr/>
            <a:r>
              <a:t>CNN 28. juli 2011</a:t>
            </a:r>
          </a:p>
        </p:txBody>
      </p:sp>
      <p:pic>
        <p:nvPicPr>
          <p:cNvPr id="319" name="2011-07-28_0200_US_CNN_Anderson_Cooper_360_1980-2047-police-delay.mp4"/>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18043" y="1701800"/>
            <a:ext cx="10160001" cy="558800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1423332" fill="hold"/>
                                        <p:tgtEl>
                                          <p:spTgt spid="3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1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ph type="title"/>
          </p:nvPr>
        </p:nvSpPr>
        <p:spPr>
          <a:xfrm>
            <a:off x="762000" y="75141"/>
            <a:ext cx="8636000" cy="826559"/>
          </a:xfrm>
          <a:prstGeom prst="rect">
            <a:avLst/>
          </a:prstGeom>
        </p:spPr>
        <p:txBody>
          <a:bodyPr/>
          <a:lstStyle>
            <a:lvl1pPr marL="42897" marR="42897" defTabSz="965200">
              <a:defRPr sz="4940">
                <a:latin typeface="Arial Narrow"/>
                <a:ea typeface="Arial Narrow"/>
                <a:cs typeface="Arial Narrow"/>
                <a:sym typeface="Arial Narrow"/>
              </a:defRPr>
            </a:lvl1pPr>
          </a:lstStyle>
          <a:p>
            <a:pPr/>
            <a:r>
              <a:t>VG 30. april 2012</a:t>
            </a:r>
          </a:p>
        </p:txBody>
      </p:sp>
      <p:pic>
        <p:nvPicPr>
          <p:cNvPr id="324" name="2011-07-22_1200_VG_Oslo-Attacks-Overview-3.png"/>
          <p:cNvPicPr>
            <a:picLocks noChangeAspect="1"/>
          </p:cNvPicPr>
          <p:nvPr/>
        </p:nvPicPr>
        <p:blipFill>
          <a:blip r:embed="rId3">
            <a:extLst/>
          </a:blip>
          <a:stretch>
            <a:fillRect/>
          </a:stretch>
        </p:blipFill>
        <p:spPr>
          <a:xfrm>
            <a:off x="-4621425" y="843210"/>
            <a:ext cx="24158845" cy="8379203"/>
          </a:xfrm>
          <a:prstGeom prst="rect">
            <a:avLst/>
          </a:prstGeom>
          <a:ln w="12700">
            <a:miter lim="400000"/>
          </a:ln>
        </p:spPr>
      </p:pic>
      <p:pic>
        <p:nvPicPr>
          <p:cNvPr id="325" name="2011-07-22_1200_VG_Oslo-Attacks-Overview-3.png"/>
          <p:cNvPicPr>
            <a:picLocks noChangeAspect="1"/>
          </p:cNvPicPr>
          <p:nvPr/>
        </p:nvPicPr>
        <p:blipFill>
          <a:blip r:embed="rId3">
            <a:extLst/>
          </a:blip>
          <a:stretch>
            <a:fillRect/>
          </a:stretch>
        </p:blipFill>
        <p:spPr>
          <a:xfrm>
            <a:off x="-1" y="4026646"/>
            <a:ext cx="10160001" cy="3523875"/>
          </a:xfrm>
          <a:prstGeom prst="rect">
            <a:avLst/>
          </a:prstGeom>
          <a:ln w="12700">
            <a:miter lim="400000"/>
          </a:ln>
        </p:spPr>
      </p:pic>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Shape 329"/>
          <p:cNvSpPr/>
          <p:nvPr/>
        </p:nvSpPr>
        <p:spPr>
          <a:xfrm>
            <a:off x="508000" y="15367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pic>
        <p:nvPicPr>
          <p:cNvPr id="330" name="P2160024-filtered.png"/>
          <p:cNvPicPr>
            <a:picLocks noChangeAspect="1"/>
          </p:cNvPicPr>
          <p:nvPr/>
        </p:nvPicPr>
        <p:blipFill>
          <a:blip r:embed="rId3">
            <a:extLst/>
          </a:blip>
          <a:stretch>
            <a:fillRect/>
          </a:stretch>
        </p:blipFill>
        <p:spPr>
          <a:xfrm>
            <a:off x="-558800" y="-1524000"/>
            <a:ext cx="11887200" cy="2198031"/>
          </a:xfrm>
          <a:prstGeom prst="rect">
            <a:avLst/>
          </a:prstGeom>
          <a:ln w="12700">
            <a:miter lim="400000"/>
          </a:ln>
          <a:effectLst>
            <a:reflection blurRad="0" stA="32882" stPos="0" endA="0" endPos="40000" dist="0" dir="5400000" fadeDir="5400000" sx="100000" sy="-100000" kx="0" ky="0" algn="bl" rotWithShape="0"/>
          </a:effectLst>
        </p:spPr>
      </p:pic>
      <p:pic>
        <p:nvPicPr>
          <p:cNvPr id="331" name="P2160024-filtered.png"/>
          <p:cNvPicPr>
            <a:picLocks noChangeAspect="1"/>
          </p:cNvPicPr>
          <p:nvPr/>
        </p:nvPicPr>
        <p:blipFill>
          <a:blip r:embed="rId3">
            <a:extLst/>
          </a:blip>
          <a:stretch>
            <a:fillRect/>
          </a:stretch>
        </p:blipFill>
        <p:spPr>
          <a:xfrm>
            <a:off x="-177800" y="7378700"/>
            <a:ext cx="11887200" cy="2198031"/>
          </a:xfrm>
          <a:prstGeom prst="rect">
            <a:avLst/>
          </a:prstGeom>
          <a:ln w="12700">
            <a:miter lim="400000"/>
          </a:ln>
          <a:effectLst>
            <a:reflection blurRad="0" stA="32882" stPos="0" endA="0" endPos="40000" dist="0" dir="5400000" fadeDir="5400000" sx="100000" sy="-100000" kx="0" ky="0" algn="bl" rotWithShape="0"/>
          </a:effectLst>
        </p:spPr>
      </p:pic>
      <p:sp>
        <p:nvSpPr>
          <p:cNvPr id="332" name="Shape 332"/>
          <p:cNvSpPr/>
          <p:nvPr>
            <p:ph type="title"/>
          </p:nvPr>
        </p:nvSpPr>
        <p:spPr>
          <a:prstGeom prst="rect">
            <a:avLst/>
          </a:prstGeom>
        </p:spPr>
        <p:txBody>
          <a:bodyPr/>
          <a:lstStyle/>
          <a:p>
            <a:pPr/>
            <a:r>
              <a:t>Perceiving affordances</a:t>
            </a:r>
          </a:p>
        </p:txBody>
      </p:sp>
      <p:sp>
        <p:nvSpPr>
          <p:cNvPr id="333" name="Shape 333"/>
          <p:cNvSpPr/>
          <p:nvPr>
            <p:ph type="body" idx="1"/>
          </p:nvPr>
        </p:nvSpPr>
        <p:spPr>
          <a:prstGeom prst="rect">
            <a:avLst/>
          </a:prstGeom>
        </p:spPr>
        <p:txBody>
          <a:bodyPr/>
          <a:lstStyle/>
          <a:p>
            <a:pPr/>
            <a:r>
              <a:t> The delays in the police response appear to relate to the failure to perceive the affordances  in the situation</a:t>
            </a:r>
          </a:p>
          <a:p>
            <a:pPr/>
            <a:r>
              <a:t> The police could have established base closer to the island, and commandeered a suitable boat</a:t>
            </a:r>
          </a:p>
          <a:p>
            <a:pPr/>
            <a:r>
              <a:t> The urgency of the situation called for creative solutions that may deviate from standard procedure</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37" name="Shape 337"/>
          <p:cNvSpPr/>
          <p:nvPr/>
        </p:nvSpPr>
        <p:spPr>
          <a:xfrm>
            <a:off x="508000" y="15367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p>
        </p:txBody>
      </p:sp>
      <p:pic>
        <p:nvPicPr>
          <p:cNvPr id="338" name="P2160024-filtered.png"/>
          <p:cNvPicPr>
            <a:picLocks noChangeAspect="1"/>
          </p:cNvPicPr>
          <p:nvPr/>
        </p:nvPicPr>
        <p:blipFill>
          <a:blip r:embed="rId3">
            <a:extLst/>
          </a:blip>
          <a:stretch>
            <a:fillRect/>
          </a:stretch>
        </p:blipFill>
        <p:spPr>
          <a:xfrm>
            <a:off x="-558800" y="-1524000"/>
            <a:ext cx="11887200" cy="2198031"/>
          </a:xfrm>
          <a:prstGeom prst="rect">
            <a:avLst/>
          </a:prstGeom>
          <a:ln w="12700">
            <a:miter lim="400000"/>
          </a:ln>
          <a:effectLst>
            <a:reflection blurRad="0" stA="32882" stPos="0" endA="0" endPos="40000" dist="0" dir="5400000" fadeDir="5400000" sx="100000" sy="-100000" kx="0" ky="0" algn="bl" rotWithShape="0"/>
          </a:effectLst>
        </p:spPr>
      </p:pic>
      <p:pic>
        <p:nvPicPr>
          <p:cNvPr id="339" name="P2160024-filtered.png"/>
          <p:cNvPicPr>
            <a:picLocks noChangeAspect="1"/>
          </p:cNvPicPr>
          <p:nvPr/>
        </p:nvPicPr>
        <p:blipFill>
          <a:blip r:embed="rId3">
            <a:extLst/>
          </a:blip>
          <a:stretch>
            <a:fillRect/>
          </a:stretch>
        </p:blipFill>
        <p:spPr>
          <a:xfrm>
            <a:off x="-177800" y="7378700"/>
            <a:ext cx="11887200" cy="2198031"/>
          </a:xfrm>
          <a:prstGeom prst="rect">
            <a:avLst/>
          </a:prstGeom>
          <a:ln w="12700">
            <a:miter lim="400000"/>
          </a:ln>
          <a:effectLst>
            <a:reflection blurRad="0" stA="32882" stPos="0" endA="0" endPos="40000" dist="0" dir="5400000" fadeDir="5400000" sx="100000" sy="-100000" kx="0" ky="0" algn="bl" rotWithShape="0"/>
          </a:effectLst>
        </p:spPr>
      </p:pic>
      <p:sp>
        <p:nvSpPr>
          <p:cNvPr id="340" name="Shape 340"/>
          <p:cNvSpPr/>
          <p:nvPr>
            <p:ph type="title"/>
          </p:nvPr>
        </p:nvSpPr>
        <p:spPr>
          <a:prstGeom prst="rect">
            <a:avLst/>
          </a:prstGeom>
        </p:spPr>
        <p:txBody>
          <a:bodyPr/>
          <a:lstStyle/>
          <a:p>
            <a:pPr/>
            <a:r>
              <a:t>ABC rapporterer den 23. juli 2011</a:t>
            </a:r>
          </a:p>
        </p:txBody>
      </p:sp>
      <p:pic>
        <p:nvPicPr>
          <p:cNvPr id="341" name="2011-07-23_0130_US_KABC_World_News_With_Diane_Sawyer_280-312-ramtruck.mp4"/>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39419" y="1735001"/>
            <a:ext cx="10081162" cy="554464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3145566" fill="hold"/>
                                        <p:tgtEl>
                                          <p:spTgt spid="34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1"/>
                </p:tgtEl>
              </p:cMediaNode>
            </p:video>
          </p:childTnLst>
        </p:cTn>
      </p:par>
    </p:tn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D6D6D6"/>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Neue Light"/>
        <a:ea typeface="Helvetica Neue Light"/>
        <a:cs typeface="Helvetica Neue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BCBCB"/>
        </a:solid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Neue Light"/>
        <a:ea typeface="Helvetica Neue Light"/>
        <a:cs typeface="Helvetica Neue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BCBCB"/>
        </a:solid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